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Оптимизация системного программного обеспечения: зачем она нужна
</a:t>
            </a:r>
            <a:endParaRPr lang="en-US" sz="2510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работает быстрее и стабильнее, когда вы снижаете лишнюю нагрузку и устраняете причины тормозов.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системному ПО относят операционные системы, драйверы, файловые системы, утилиты и механизмы защиты. Оно управляет аппаратными ресурсами и создаёт среду, в которой приложения работают. Оптимизация затрагивает фон, службы, обновления, диск и память.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 системному программному обеспечению
</a:t>
            </a:r>
            <a:endParaRPr lang="en-US" sz="2592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Показатели, по которым оценивают работу системы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Оценивайте время загрузки компьютера и отклик программ: они отражают, как быстро система готовит рабочую среду. Смотрите и задержку открытия окон — часто именно она заметна в повседневной работе.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анализируют загрузку процессора и объём занятой оперативной памяти. Чем больше ресурсов съедают фоновые задачи, тем медленнее запускаются и выполняются приложения, особенно на учебных ПК.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забывайте про диск: скорость чтения/записи и число фоновых процессов влияют на всё, от браузера до загрузки файлов. Для сравнения важно держать одинаковые условия до и после изменений.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744" y="1576525"/>
            <a:ext cx="4115511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источники потерь производительности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конкретные причины превращаются в измеримые симптомы и какие шаги дают наибольший эффект.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проблем — не «врождённая слабость» ПК, а накопленные программные причины: лишняя автозагрузка, устаревшие компоненты и фоновые процессы, усиливаемые вредоносной активностью и временными данными.
</a:t>
            </a:r>
            <a:endParaRPr lang="en-US" sz="1009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по обслуживанию ПК (Microsoft Support)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Оптимизация по шагам: от диагностики к измеримому результату
</a:t>
            </a:r>
            <a:endParaRPr lang="en-US" sz="2199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и логика диагностики узких мест (учебная методика обслуживания ПК)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Автозагрузка как источник лишней нагрузки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автозагрузка «крадёт»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приложения запускаются вместе с системой и увеличивают время старта компьютера: часть времени процессора и диска уходит на фоновые задачи. В итоге интерфейс становится отзывчивым позже.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программы чаще всего мешают старту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 автозагрузке оказываются мессенджеры, облачные клиенты, игровые лаунчеры, обновляторы и быстрые сервисы. На практике видно, какие приложения включаются автоматически и как они отражаются на нагрузке.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числа программ в автозагрузке на время запуска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учебной зависимости, значения приведены иллюстративно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сокращение списка может уменьшить задержку, потому что старт становится короче и системе легче завершить подготовку служб.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задержки при увеличении числа фоновых компонентов показывает: автозагрузка даёт один из самых понятных и быстрых эффектов оптимизации.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5" y="1275937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412" y="1275937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162" y="3203566"/>
            <a:ext cx="200925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Обновления операционной системы и драйверов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Обновления устраняют ошибки, повышают совместимость с оборудованием и улучшают работу компонентов. После установки система чаще ведёт себя предсказуемо и стабильнее переживает обновления приложений.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Исправления и совместимость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Обновления закрывают уязвимости, из-за которых вредоносные программы могут получать доступ. Это снижает скрытую нагрузку на ресурсы и помогает сохранить нормальную скорость работы.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Закрытие уязвимостей безопасности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драйверы видеокарты, сетевого адаптера и чипсета: они сильнее влияют на стабильность. Устаревшие версии способны вызывать зависания, сетевые сбои и падение производительности.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Драйверы для ключевых устройств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5312" y="1340425"/>
            <a:ext cx="3213376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обслуживания: встроенные и сторонние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Справочная документация и встроенные утилиты Windows (Microsoft)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выбрать безопасные средства для базовой оптимизации без лишних рисков.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компьютера чаще достаточно встроенных инструментов: они сравнительно безопасны, помогают диагностировать узкие места и поддерживать накопитель в рабочем состоянии.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диска и временных данных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временным данным относят кэш браузеров, журналы работы программ, установочные файлы, старые обновления, содержимое корзины и автосохранения. Когда их много, они занимают место и уменьшают свободный объём диска.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очистки связана не только с гигабайтами: свободное пространство необходимо системе для операций, а также влияет на работу файла подкачки. На слабом по объёму диске это особенно заметно в ежедневных задачах.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компьютерах с SSD небольшой ёмкости очистка нередко даёт быстрый комфорт: меньше задержек при поиске и установке обновлений, стабильнее работа приложений. Важно удалять именно временные данные, а не личные документы. 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места освобождает очистка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Демонстрационный пример структуры временных файлов; диапазон 10–30 ГБ как типичный результат очистки (оценочно, без привязки к конкретной модели ПК).
</a:t>
            </a:r>
            <a:endParaRPr lang="en-US" sz="568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обычно затрагивает не личные документы, а временные и служебные записи: кэш, остатки обновлений и журналы работы. На практике это часто заметно уже после первой процедуры.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значимая доля занятого места приходится на временные данные и кэши. Поэтому регулярная очистка помогает высвободить гигабайты без удаления установленных программ. Типично 10–30 ГБ на домашнем ПК при давнем накоплении.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Файловая система, фрагментация и SSD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HDD фрагментация разносит файл на множество участков, из‑за чего головке приходится чаще перемещаться. Это увеличивает задержки чтения и снижает скорость запуска программ.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дефрагментация для SSD обычно не требуется: она не ускоряет доступ, а дополнительные циклы записи могут уменьшать ресурс накопителя.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SSD критичны корректная работа TRIM и достаточный свободный объём. Когда накопителю «легче» отмечать освобождённые блоки, поддерживается стабильная скорость записи и чтения.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контроллер SSD работает нестабильно, любые настройки дают меньший эффект. Поэтому важны исправность накопителя, актуальные драйверы и контроль его состояния штатными средствами.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Диагностируем медленную работу: от симптома к причине
</a:t>
            </a:r>
            <a:endParaRPr lang="en-US" sz="2453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типовым ветвям проблем: медленный запуск, память, перегрев, диск, сеть; проверки выполняются через системные журналы, монитор ресурсов, SMART и температурный контроль.
</a:t>
            </a:r>
            <a:endParaRPr lang="en-US" sz="13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как часть оптимизации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Вредоносное ПО создаёт скрытую нагрузку: использует процессор и память, активно обращается к диску и сети, а также перестраивает автозагрузку. Из‑за этого система дольше стартует и часто ведёт себя нестабильно.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оптимизации должен включать проверку антивирусом и анализ подозрительных процессов. Без этого любые «ускорения» могут дать временный эффект, потому что заражение продолжает удерживать ресурсы и генерировать ошибки.
</a:t>
            </a:r>
            <a:endParaRPr lang="en-US" sz="1178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ресурсов типичного домашнего ПК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Демонстрационный пример для учебной визуализации; ориентир — сравнение типичных метрик до/после оптимизации в рамках одной конфигурации.
</a:t>
            </a:r>
            <a:endParaRPr lang="en-US" sz="568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отключения лишних служб и сокращения автозагрузки падает доля фоновой активности. Полезные программы получают больше «окна» по процессору, памяти, диску и сети, уменьшаются задержки.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наглядно показывает, что оптимизация влияет не только на ощущения скорости: меняется структура загрузки ресурсов. Это помогает выбрать действия, дающие измеримый эффект.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44" y="149325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9075" y="149325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7675" y="3292425"/>
            <a:ext cx="13395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Энергопотребление и тепловой режим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68700" y="194412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Экономичные режимы снижают частоту процессора в простое, уменьшая нагрев и энергозатраты. Для ноутбуков особенно полезен баланс между производительностью и экономией заряда, без лишней нагрузки на систему.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Режимы питания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716950" y="1944192"/>
            <a:ext cx="4259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корпус и компоненты работают прохладнее, вентиляторы вращаются реже и тише. Это одновременно улучшает комфорт и помогает избежать перегрева, который часто вызывает нестабильность и долгие отклики программ.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нагрева и шума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68575" y="3743374"/>
            <a:ext cx="88005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перегреве система включает троттлинг: автоматически снижает производительность, чтобы защитить компоненты. Устранение причины перегрева обычно даёт более устойчивый прирост скорости, чем разовые «ускорители».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67725" y="3243875"/>
            <a:ext cx="830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Троттлинг как сигнал проблемы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3881" y="1576525"/>
            <a:ext cx="3237238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безопасно оптимизировать на школьном компьютере
</a:t>
            </a:r>
            <a:endParaRPr lang="en-US" sz="2585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с низким риском дают заметный эффект на фоне общей производительности, не требуя вмешательства в системные файлы и реестр. Результат лучше подтверждать измерениями до и после изменений.
</a:t>
            </a:r>
            <a:endParaRPr lang="en-US" sz="1034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оптимизация в первую очередь уменьшает фон (автозагрузка), очищает временные данные и актуализирует драйверы из доверенных источников. Точка восстановления помогает откатить настройки при неожиданном эффекте.
</a:t>
            </a:r>
            <a:endParaRPr lang="en-US" sz="1015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рекомендации для базовой оптимизации: безопасные процедуры, обратимость изменений и контроль состояния системы.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оптимизации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 отключать системные службы без понимания их назначения: можно повредить работу обновлений, сети, безопасности или оборудования. В результате компьютер начинает хуже загружаться или отдельные устройства перестают функционировать.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ручное удаление драйверов и игнорирование резервного копирования. Если обновление пошло неверно, восстановление потребует больше времени, а риск потери данных возрастает. Для школы важны понятные и обратимые шаги.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Сомнительные «чистильщики» реестра часто предлагают агрессивные действия без прозрачных гарантий. Это может привести к ошибкам после перезагрузки, нестабильности программ и появлению проблем, которые трудно связать с причиной.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оптимизации до и после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Демонстрационный шаблон сравнения до/после; для реального замера используйте свои значения и фиксируйте условия теста (одинаковые до и после).
</a:t>
            </a:r>
            <a:endParaRPr lang="en-US" sz="568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сравнение было честным, измеряйте показатели в одинаковых условиях: после перезагрузки, без параллельных задач и с одной и той же конфигурацией приложений. Тогда выводы будут надёжными.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диаграмма подчёркивает главное: ускорение подтверждается метриками. Если улучшения не видны в данных, значит причина тормозов не устранена или измерение выполнено некорректно.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Системная оптимизация включает диагностику, обновления, управление автозагрузкой, очистку временных данных и контроль безопасности. Быстрее всего помогают отключение лишних фоновых процессов и исправление драйверов. Регулярность важнее разовых «ускорителей».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системная оптимизация даёт устойчивый результат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2026-05-12T16:18:08Z</dcterms:created>
  <dcterms:modified xsi:type="dcterms:W3CDTF">2026-05-12T16:18:08Z</dcterms:modified>
</cp:coreProperties>
</file>