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разности: основные формулы 7 класса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помогают быстро раскрывать скобки и упрощать выражения.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формулы в алгебре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выражения — это умножение его на самого себя. Формулы сокращённого умножения позволяют быстрее раскрывать скобки, замечать повторяющиеся произведения и без лишних вычислений проверять преобразования в уравнениях и выражениях.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двух выражений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двух выражений раскрывается по правилу (a+b)² = a²+2ab+b². Здесь первое и последнее слагаемые — это квадраты каждого выражения, а середина показывает их совместное произведение.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раскрыть (a+b) (a+b), каждый член первой скобки умножается на каждый член второй. После сложения одинаковых произведений появляется формула, в которой ни один из членов не пропадает.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 меняет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не зависит от порядка слагаемых, поэтому (a+b)² и (b+a)² дают одно и то же выражение. Это удобно при преобразованиях и поиске похожих формул в 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появляются два равных произведения, поэтому средний член всегда содержит двойку и произведение двух выражений.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7 класс: формулы сокращённого умножения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произведения складываются в один средний член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370220"/>
            <a:ext cx="4452300" cy="7595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квадрата суммы и квадрата разности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формулы и обратите внимание, что меняется только знак среднего члена.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крайних членов остаются положительными, а знак зависит только от знака в скобках.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7 класс: формулы сокращённого умножения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 — две части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квадрат со стороной a+b. Его можно мысленно разрезать на части: квадрат a², квадрат b² и два прямоугольника ab. Такое разбиение наглядно показывает, откуда в формуле берутся все слагаемые и почему средний член удваивается.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складывается без пробелов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собрать все части вместе, получится полная площадь большого квадрата. Нельзя потерять ни один прямоугольник: именно поэтому итог записывается как a²+2ab+b². Геометрическая модель помогает увидеть формулу как сумму площадей, а не как набор абстрактных символов.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суммы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 двух выражений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231125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(a−b)² = a²−2ab+b² очень похожа на квадрат суммы, но средний член имеет отрицательный знак. Это связано с тем, что знак минуса действует на второе слагаемое.
</a:t>
            </a:r>
            <a:endParaRPr lang="en-US" sz="142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36989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разностью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(a−b)² нельзя заменять на a²−b². Квадрат разности и разность квадратов — это разные записи, которые дают разные результаты и используются в разных преобразованиях.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3642851"/>
            <a:ext cx="4281300" cy="10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знаком в скобках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легко потерять минус, если не проверять каждый шаг. Чтобы избежать ошибки, полезно сначала записать общую формулу, а затем аккуратно подставить нужные знаки.
</a:t>
            </a:r>
            <a:endParaRPr lang="en-US" sz="14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раскрытия квадрата двучлена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 пропустить ни один член формулы.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497" y="1460927"/>
            <a:ext cx="669638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16715" y="1914509"/>
            <a:ext cx="573975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формулами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удвоили произведение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ответе остаётся только ab вместо 2ab. Это значит, что при раскрытии скобок пропущена одна из одинаковых частей, и формула записана неполно.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 в середине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поставить плюс вместо минуса или наоборот. Знак среднего члена всегда зависит от знака в скобках, поэтому его нужно проверять особенно внимательно.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разные выражения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(a−b)² и a²−b² выглядят похоже, но не равны. В первом случае используется формула квадрата разности, а во втором — разность квадратов.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коэффициентах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возведении коэффициентов в квадрат важно помнить, что (2a)² = 4a². Если забыть возвести число в квадрат, получится неверный результат и дальнейшие вычисления собьются.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 влияет на результат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один и тот же квадрат может дать разные выражения в зависимости от знака в скобках.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меняет только средний член; квадраты крайних частей сохраняются, а x²−9 не является квадратом двучлена.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7 класс; примеры раскрытия скобок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трёх выражений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2081884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трём выражениям прибавить их сумму и возвести результат в квадрат, получаем a²+b²+c²+2ab+2ac+2bc. Здесь есть квадраты всех слагаемых и произведения каждой пары.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68856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шесть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квадрата появляются по одному от каждого слагаемого, а затем добавляются три попарных произведения. Поэтому итоговая запись содержит ровно шесть частей, и ни одна пара не повторяется.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7771" y="2081871"/>
            <a:ext cx="28062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объём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слагаемых в сумме, тем больше попарных произведений нужно записать. Из-за этого формула быстро становится длиннее, и аккуратность при раскрытии скобок становится особенно важной.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00" y="1212805"/>
            <a:ext cx="8612400" cy="1950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квадрата суммы трёх выражений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из каких частей состоит формула (a+b+c)² и как каждая часть связана с общим результатом.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слагаемое даёт свой квадрат, а каждая пара учитывается один раз, но в удвоенном виде.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(a+b+c)² = a²+b²+c²+2ab+2ac+2bc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для суммы из нескольких слагаемых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слагаемое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одного выражения даёт только его квадрат. Это самый простой случай, от которого удобно переходить к суммам из двух и более слагаемых.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добавлении новых слагаемых появляются не только их квадраты, но и произведения всех различных пар. Именно они заметно увеличивают длину результата.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счёт пар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 слагаемых число различных пар равно n(n−1)/2. Поэтому при 4 слагаемых получается 6 пар, а при 5 слагаемых — уже 10.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квадрат суммы из нескольких выражений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 суммы из трёх и более слагаемых и помогает не пропустить ни одну пару произведений.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для трёх слагаемых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которую можно разрезать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прямоугольник или квадрат, стороны которого составлены из отрезков a, b и c. Если разделить его на более мелкие части, каждая область будет соответствовать отдельному слагаемому или произведению.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которые складываются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маленькие квадратные части дают a², b² и c². Оставшиеся прямоугольники попарно соединяют стороны и показывают, откуда берутся 2ab, 2ac и 2bc в формуле.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число членов в формуле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 добавлении каждого нового слагаемого результат становится заметно длиннее, потому что увеличивается число пар произведений.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быстрее, чем по шагам 3, 6, 10: формула помогает записывать результат сразу, без лишних промежуточных действий.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числа слагаемых при раскрытии квадрата суммы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 скобок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 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(x+5)² средний член получается как 2·x·5, поэтому результат равен x²+10x+25. Здесь удобно видеть, как работает правило для суммы двух слагаемых.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с коэффициентом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(2a−3)² сначала возводят в квадрат крайние части, а затем получают средний член −2·2a·3. Итог: 4a²−12a+9.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(m+n+p)² нужно учесть квадраты всех трёх букв и произведения каждой пары. Поэтому запись становится m²+n²+p²+2mn+2mp+2np.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полный квадрат по готовому выражению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крайние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первый и последний члены выражения являются квадратами, это уже важная подсказка. Например, в x²+6x+9 видны x² и 9, а значит, стоит проверить формулу полного квадрата.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средний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 должен быть удвоенным произведением корней из крайних квадратов. В x²−8x+16 это работает: 2·x·4 даёт 8, а знак минус указывает на разность.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удобно сравнить выражение с видом (a+b)² или (a−b)². Тогда x²+6x+9 записывается как (x+3)², а x²−8x+16 — как (x−4)².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к работе по теме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формулы и увидеть, какие элементы в них обязательны, а где чаще всего допускают ошибки.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формулах квадраты крайних членов положительны, а знак среднего члена зависит от знака в скобках.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квадратов суммы и разности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8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действительно экономят время
</a:t>
            </a:r>
            <a:endParaRPr lang="en-US" sz="358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разности помогают быстрее раскрывать скобки, находить полные квадраты и упрощать выражения. Чем увереннее вы видите их структуру, тем меньше ошибок в алгебре.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2026-05-29T11:02:31Z</dcterms:created>
  <dcterms:modified xsi:type="dcterms:W3CDTF">2026-05-29T11:02:31Z</dcterms:modified>
</cp:coreProperties>
</file>