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«Умри, Денис»: странная комедия и ее особенности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ссора превращается в смешной и тревожный абсурд.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взгляд перед нами обычный спор, но он быстро выходит из-под контроля. Смешное рождается не только из шуток, а из того, как герои ломают привычные правила разговора и ведут себя слишком резко.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комедия сразу запоминается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комедия, потому что в центре стоят словесная перепалка, нелепые поступки и ситуация, которая вызывает смех своей несуразностью, а не обычной шуткой.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произведения: комедия с оттенком абсурда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Абсурд заметен в том, что маленькая причина вызывает слишком сильную реакцию. Между поводом для спора и поведением героев возникает явный разрыв.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здесь смешан с неловкостью и напряжением: читатель видит не только забавную сцену, но и нарушение здравого смысла в поступках персонажей.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выглядит как привычный домашний эпизод, где люди должны разговаривать спокойно. Именно такая узнаваемость делает дальнейшую ссору особенно заметной и смешной.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Нелепость на знакомом фоне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начинают спорить резко и упрямо, обычная комната или стол перестают быть нейтральными деталями. Пространство как будто становится частью нелепого конфликта.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обстановка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бытовой повод достаточен, чтобы нарушить ожидания и показать комизм через резкий контраст между причиной и реакцией.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ситуация мгновенно превращается в нелепый спор.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произведения «Умри, Денис»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усиливается потому, что приемы работают вместе и поддерживают друг друга на протяжении всей сцены.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композиции и средств комического в тексте произведения
</a:t>
            </a:r>
            <a:endParaRPr lang="en-US" sz="97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смеха — не один прием, а их сочетание: абсурд, резкость и преувеличение создают единый эффект.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юмор в произведении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26715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как источник конфликта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Эмоциональность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быстро переходят от обычного разговора к раздражению. Их реакция слишком сильная для простого повода, поэтому сцена сразу приобретает комический и напряженный характер.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коротко и резко, словно стараются победить в споре с первой же фразой. Из-за этого диалог звучит обрывисто и напряженно.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настойчиво держится за свою позицию, даже если она выглядит нелепой. Именно это упрямство не дает спору закончиться спокойно и делает конфликт заметнее.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характеров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разговор превращается в спор не только из-за слов, но и из-за того, что герои не хотят уступать друг другу. Так раскрываются их слабости и раздражительность.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700" y="1336325"/>
            <a:ext cx="3995000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произведения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привычные детали рядом с неожиданными действиями создают комический эффект.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строится на постоянном нарушении ожиданий: все знакомое постепенно становится странным и смешным.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и странное в комедии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комический эффект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развитии бытовой сцены в тексте произведения.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персонажей короткие и быстрые. Они звучат так, будто герои не успевают подумать, прежде чем ответить, поэтому диалог кажется живым и напряженным.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и ее роль в комедии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много повторов, обрывов и резких обращений. Эти особенности делают спор более заметным и помогают показать, как быстро люди теряют спокойствие.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часто звучат сильнее самих поступков. Из-за этого возникает впечатление, что герои ссорятся не только друг с другом, но и с логикой происходящего.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становится главным источником комизма, потому что каждый ответ только усиливает непонимание. Так обычная беседа превращается в смешной и неловкий спор.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рождается не только из реплик: важны взгляд, поза и резкое движение. Иногда одно удивлённое молчание говорит о неловкости сильнее длинного объяснения.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замирают, машут руками или отвечают слишком поздно, обычный спор становится особенно смешным. Пауза здесь работает как часть диалога и усиливает напряжение.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жестов, поз и пауз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 смешной сценой видны привычные человеческие слабости: нетерпение, гордость и желание спорить даже тогда, когда это уже не нужно.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 за шуткой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Комедия показывает, как быстро разговор превращается в конфликт, если люди не слышат друг друга и отвечают только на собственные эмоции.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Смех помогает заметить ошибки поведения со стороны: то, что сначала кажется нелепым, становится понятным как важный жизненный урок.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смешные эпизоды строятся на серьёзных переживаниях, поэтому комедия кажется одновременно забавной и тревожной.
</a:t>
            </a:r>
            <a:endParaRPr lang="en-US" sz="127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текста произведения «Умри, Денис». Дата: не требуется.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непонимание и конфликт; юмор усиливает, а не скрывает их значимость.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звучат сильнее всего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217218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19537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242778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68518"/>
            <a:ext cx="218400" cy="1747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начинается с обычного разговора, который легко представить в школьной жизни. Именно поэтому сцена кажется близкой и понятной, хотя её развитие быстро становится нелепым.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без меры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отвечают резко, обижаются и сразу переходят к нападению. Такая чрезмерность делает их поведение смешным и показывает, как легко человек теряет самоконтроль.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ситуация неожиданно усложняется почти на глазах. Читатель видит, как маленькая причина превращается в большой конфликт, и это удерживает внимание.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опытом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опирается на знакомые ситуации: недопонимание, упрямство, резкий ответ. Школьникам легко увидеть здесь отражение обычных отношений между людьми.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понятно школьникам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25951"/>
            <a:ext cx="4164900" cy="213144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произведения «Умри, Денис».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признаки превращают обычный эпизод в комическую сцену и почему результат выглядит нелепо.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возникает из сочетания контраста, повторов и неожиданного исхода, а не из одного приёма.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сцену смешной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бытового к абсурдному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обычная сцена постепенно теряет нормальную логику и превращается в комедийный абсурд.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Короткие и резкие фразы показывают, что герои говорят не для понимания, а для защиты своей позиции. Из-за этого речь звучит напряжённо и смешно одновременно.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Повторы и обрывы фраз подчёркивают растерянность персонажей. Они словно запутываются в собственных словах, и это помогает раскрыть их характеры без прямого объяснения.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Сатирический эффект возникает мягко: автор не высмеивает героев грубо, а через их речь показывает упрямство, самоуверенность и привычку слышать только себя.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средство сатиры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не просто растёт, а несколько раз меняет направление, поэтому сцена кажется живой и непредсказуемой.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композиции произведения «Умри, Денис». Дата: не требуется.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движется от спокойствия к пику напряжения, а затем смещается к неловкой разрядке.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сцен по ходу действия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Бытовая основа делает происходящее узнаваемым: читатель сразу понимает, что перед ним обычная жизненная ситуация, а не далёкая от жизни история.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Резкий диалог ускоряет действие и превращает простой разговор в столкновение характеров, где каждое слово звучит как вызов.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Преувеличение и абсурд ломают привычную логику, поэтому смешное соседствует с неловкостью и даже лёгким напряжением.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 юмором заметны человеческие слабости: страх, гордость и раздражение, поэтому текст подходит для внимательного анализа.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художественные 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комедия запоминается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«Умри, Денис» смешит тем, что обычный спор в ней быстро выходит из-под контроля. Бытовая сцена становится странной и запоминающейся, а за шуткой видны характеры и ошибки людей.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2026-05-23T02:37:41Z</dcterms:created>
  <dcterms:modified xsi:type="dcterms:W3CDTF">2026-05-23T02:37:41Z</dcterms:modified>
</cp:coreProperties>
</file>