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основа урожая, воды и жизни на суше.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ресурс, который нужно беречь
</a:t>
            </a:r>
            <a:endParaRPr lang="en-US" sz="376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слой восстанавливается крайне медленно, а разрушить его можно за считаные годы. Распашка, вырубка лесов, выпас, техника и загрязнение быстро снижают урожайность и делают землю менее пригодной для жизни и работы.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почву нужно защищать уже сегодня
</a:t>
            </a:r>
            <a:endParaRPr lang="en-US" sz="3197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почву плодородной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умеет удерживать влагу, но не превращается в грязную массу. В её порах остаются воздух и вода, необходимые корням для роста и нормального дыхания.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 — это главный запас питательных веществ в верхнем слое. Чем его больше, тем лучше почва кормит растения, сохраняет влагу и поддерживает устойчивую структуру.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Черви, насекомые и микроорганизмы постоянно перерабатывают остатки растений. Их работа делает почву рыхлой, помогает образовываться гумусу и улучшает доступ корней к веществам.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считают одними из самых плодородных почв, потому что в них много гумуса и они хорошо удерживают воду. Такие почвы особенно ценны для сельского хозяйства.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и его слои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расположен гумусовый слой. В нём больше всего органических веществ, корней растений, дождевых червей и микроорганизмов, поэтому именно он сильнее всего влияет на урожай.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находится горизонт, где накапливаются вещества, смытые из верхнего слоя. Здесь почва обычно плотнее и беднее органикой, чем на поверхности.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глубже лежит материнская порода — рыхлая или твёрдая основа, из которой постепенно формируется почва. Она влияет на состав, цвет и свойства всего профиля.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 почвы помогает увидеть её слоистое строение, мощность горизонтов и связь с растительным покровом. По профилю можно судить о состоянии участка и его плодородии.
</a:t>
            </a:r>
            <a:endParaRPr lang="en-US" sz="11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особенно опасны процессы, связанные с водой, ветром и неосторожным землепользованием. В реальности их влияние часто усиливается одновременно.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растительный покров и грамотный уход, тем быстрее почва теряет плодородие и устойчивость.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урока; значения условные, используются для наглядного сравнения.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деградации почв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и ветровая эрозия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 возникает после сильных дождей и таяния снега, когда поток уносит верхний плодородный слой. Особенно быстро это происходит на склонах и на распаханных участках без защиты.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Выдувание ветром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 характерна для сухих и открытых территорий. Сильный ветер поднимает мелкие частицы почвы и переносит их на большие расстояния, оставляя участок обеднённым.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поля после вырубки леса, участки с разрушенной растительностью и земли, где не соблюдают меры защиты. Здесь почва хуже удерживается корнями и быстрее разрушается.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риск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растительного покрова, посадка лесополос и аккуратная обработка земли заметно уменьшают эрозию. Чем больше на участке защиты, тем медленнее уходит плодородный слой.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приёмы помогают защищать почву от разрушения и потери влаги.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полезен сам по себе, но вместе они защищают почву заметно надёжнее и дольше.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 «Рациональное использование и охрана почв».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 почв и их действие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плодородие на поле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основана на практиках рационального земледелия и защите почвы от истощения, эрозии и пересыхания.
</a:t>
            </a:r>
            <a:endParaRPr lang="en-US" sz="10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как средство сохранения почв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участке по очереди выращивают зерновые, бобовые, овощные и кормовые культуры. Такой порядок не даёт почве быстро истощаться и помогает использовать её более равномерно.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для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растения обогащают почву азотом, который нужен для роста зелёной массы. После них следующая культура получает более благоприятные условия без лишней химической поддержки.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корни — разная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корни располагаются на разной глубине. Одни берут питание ближе к поверхности, другие — из нижних слоёв, поэтому почва не истощается так быстро.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культуры постоянно меняются, вредителям и болезням труднее накапливаться на одном участке. Это снижает потери урожая и помогает реже использовать химические препараты.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и восстановление почвы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возвращает жизнь в землю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помогает превратить растительные остатки в полезное питание для почвы. Он делает верхний слой более рыхлым, удерживает влагу и поддерживает работу дождевых червей и микроорганизмов, которые улучшают структуру земли.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и перегной как запас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и перегной повышают содержание гумуса, а значит, и плодородие участка. Такая подкормка особенно полезна там, где почва стала бедной после длительного использования или частой обработки.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Сидераты защищают и лечат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Горчица, люпин и фацелия не только украшают поле, но и помогают его восстановить. Их высевают, затем заделывают в почву, чтобы она стала мягче, богаче и лучше удерживала 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вредны избыток химикатов и мусор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удобрения вносят сверх нормы, часть веществ не усваивается растениями и накапливается в почве. Затем они могут попадать в грунтовые воды и в пищевые цепи.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 строительные отходы засоряют участок, мешают проникновению воды и воздуха. В такой среде корням труднее развиваться, а почвенным организмам — жить.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без 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помогают бороться с вредителями, но при частом использовании угнетают полезные организмы. Из-за этого почва хуже «работает», медленнее восстанавливается и теряет естественное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 и другие опасные отходы особенно вредны, потому что содержат токсичные вещества. Даже небольшое загрязнение может ухудшить качество почвы и сделать территорию небезопасной.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относительные оценки для пяти ситуаций. Чем лучше защита участка, тем меньше разрушается верхний слой и тем больше влаги остаётся в почве.
</a:t>
            </a:r>
            <a:endParaRPr lang="en-US" sz="1154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связан с открытым склоном и сильным выпасом. Лесополосы и мульчирование заметно снижают потери почвы и помогают удерживать воду.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оценки по материалам учебного курса по охране почв; данные условные.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нагрузки влияют на почву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 в городе, школе и дома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2375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уменьшает загрязнение дворов, парков и школьных участков. Если мусор не попадает в землю, она дольше остаётся пригодной для растений и безопасной для живых организмов.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622375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нужно использовать строго по инструкции и только там, где они действительно нужны. Так снижается риск засоления, накопления лишних веществ и загрязнения воды после дождя.
</a:t>
            </a:r>
            <a:endParaRPr lang="en-US" sz="1185" dirty="0"/>
          </a:p>
        </p:txBody>
      </p:sp>
      <p:sp>
        <p:nvSpPr>
          <p:cNvPr id="13" name="Text 4"/>
          <p:cNvSpPr txBox="1"/>
          <p:nvPr/>
        </p:nvSpPr>
        <p:spPr>
          <a:xfrm>
            <a:off x="622375" y="3458086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вокруг домов и на школьных территориях защищают почву от перегрева, выдувания и размыва. Корни укрепляют грунт, а кроны уменьшают силу дождя и ветра.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61287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газон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газонам и клумбам не стоит постоянно ходить, особенно после дождя. Вытаптывание уплотняет почву, ухудшает доступ воздуха к корням и мешает нормальному росту растений.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1287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листьев, веток и бытового мусора помогает сохранить порядок и не даёт вредным веществам накапливаться в почве. Чистая территория лучше пропускает воду и быстрее восстанавливается.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 и организации по-своему помогают беречь почву. В таблице показано, какие действия дают практический результат.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 не зависит от одного человека. Эффект появляется, когда рационально работают фермеры, помогают ученые, а школьники и жители поддерживают чистоту.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природоведения и географии.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охране почв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районы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высаживают лесополосы. Они ослабляют ветер, удерживают снег и уменьшают выдувание верхнего слоя почвы, особенно на больших открытых полях.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крутых участках делают террасы и полосы многолетних трав. Такие меры замедляют сток воды, защищают землю от размыва и помогают сохранить плодородие.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нехватки влаги применяют капельное орошение. Вода поступает прямо к корням, расходуется экономно и не разрушает структуру почвы лишним поливом.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бережного землепользования в разных районах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восстанавливают поврежденную почву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этапы восстановления участка после загрязнения, истощения или разрушения почвенного покрова.
</a:t>
            </a:r>
            <a:endParaRPr lang="en-US" sz="10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раза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материалам IPCC и учебных обзоров о почвенном углероде.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углерода хранит почва, чем атмосфера, поэтому её сохранение помогает сдерживать потепление.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 — важный запас углерода. Если почва разрушается, этот запас сокращается, участок быстрее высыхает и хуже поддерживает растения.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сравнивают три группы мер, которые чаще всего применяют вместе. Они помогают не только сохранить землю, но и поддержать влажность в верхнем слое.
</a:t>
            </a:r>
            <a:endParaRPr lang="en-US" sz="119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даёт сильный эффект против эрозии, а экономный полив особенно важен в засуху. Максимальный результат достигается при сочетании всех мер.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оценки на основе учебных материалов по рациональному землепользованию; данные условные.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уменьшает потери почвы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 охрану почв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и правильно выброшенный мусор не попадает в землю и не мешает росту растений. Чистые дворы, тропинки и площадки дольше сохраняют плодородный слой.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расход воды помогает не размывать почву и не создавать лужи, после которых земля долго остаётся плотной. Это особенно важно для клумб и грядок.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за 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Полив, прополка и посадка деревьев укрепляют почву и защищают её от перегрева. Растения удерживают влагу, а их корни помогают земле оставаться рыхлой.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органику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растительные отходы можно компостировать, а не выбрасывать. Компост возвращает в почву полезные вещества, улучшает её структуру и поддерживает работу микроорганизмов.
</a:t>
            </a:r>
            <a:endParaRPr lang="en-US" sz="1134" dirty="0"/>
          </a:p>
        </p:txBody>
      </p:sp>
      <p:sp>
        <p:nvSpPr>
          <p:cNvPr id="15" name="Text 6"/>
          <p:cNvSpPr txBox="1"/>
          <p:nvPr/>
        </p:nvSpPr>
        <p:spPr>
          <a:xfrm>
            <a:off x="5186750" y="2490762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лишней химии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без необходимости применять сильные удобрения и средства от вредителей. Чем меньше лишней химии попадает в почву, тем безопаснее она для людей и 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создаётся очень медленно, поэтому её нужно защищать каждый день. Севооборот, органические удобрения, осторожный полив и борьба с загрязнением помогают сохранить урожай, воду и здоровье природы.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почву — значит беречь жизнь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2026-06-02T16:59:32Z</dcterms:created>
  <dcterms:modified xsi:type="dcterms:W3CDTF">2026-06-02T16:59:32Z</dcterms:modified>
</cp:coreProperties>
</file>