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беспозвоночные с удивительной симметрией и воднососудистой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Иглокожие: морские животные с необычным строением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только в морской воде — от прибрежных мелководий до глубин. Они важны для донных экосистем и интересны учёным своим строением, движением и способностью к восстановлению.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в морях и океанах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типа иглокожих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морская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встречаются исключительно в морях и океанах. Большинство видов обитает на дне, где они приспособились к жизни среди грунта, камней, водорослей и донных организмов.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животных тело обычно построено по лучевому плану, чаще всего по пяти лучам. Личинки при этом развиваются как двусторонне-симметричные организмы, как многие другие беспозвоночные.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у иглокожих находится внутренний известковый скелет. Снаружи тело часто покрыто иглами, шипами или пластинками, которые защищают животное и придают ему характерный вид.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Амбулакральные ножки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трубчатые ножки помогают двигаться, удерживаться на поверхности, захватывать пищу и участвовать в газообмене. Именно они делают движение иглокожих медленным, но очень точным.
</a:t>
            </a:r>
            <a:endParaRPr lang="en-US" sz="10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звезда: наглядный пример строения
</a:t>
            </a:r>
            <a:endParaRPr lang="en-US" sz="2072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лучи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морской звезды состоит из центрального диска и пяти лучей, расходящихся в стороны. Такая форма хорошо показывает общий план строения иглокожих и помогает им одинаково действовать в разных направлениях.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сторона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нижней стороне расположен рот, а вдоль лучей тянутся амбулакральные ножки. С их помощью морская звезда медленно ползёт по дну и может удерживать добычу или поверхность.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лучей у многих видов есть светочувствительные пятна. Благодаря им морская звезда различает свет и темноту, а иногда находит укрытие или добычу среди донных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числа, а сравнение современных групп по общему видовому разнообразию.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голотурии и морские звезды; морские лилии представлены значительно скромнее.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современному видовому разнообразию иглокожих; точные численные данные в школьной диаграмме не используются.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иглокожих и их разнообразие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звезды: хищники донного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добычей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охотятся на моллюсков, червей и других беспозвоночных. Они могут медленно подкрадываться к жертве и использовать множество ножек, чтобы удерживать добычу.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захват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раскрывать раковины двустворчатых моллюсков. Для этого работают сотни амбулакральных ножек, которые создают устойчивое усилие и помогают добраться до мягких тканей.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луч повреждён или утрачен, морская звезда может восстановить его. У некоторых видов из небольшой части тела со временем вырастает почти целый организм.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чаще всего держатся на морском дне и двигаются медленно, но уверенно. Такая стратегия позволяет им экономить силы и находить пищу среди донных сообществ.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ежи: панцирь, иглы и особое питание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морского ежа обычно имеет форму шара или слегка сплюснутого диска. Оно защищено прочным панцирем из известковых пластинок, к которому крепятся подвижные иглы.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иглами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помогают морскому ежу обороняться от врагов и удерживаться на поверхности. У некоторых видов они особенно длинные и заметные, делая животное хорошо узнаваемым.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морские ежи соскребают водоросли с камней и других поверхностей, а некоторые питаются органическими остатками. Их ротовой аппарат называют фонарём Аристотеля.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твёрдого панциря, игл и особого ротового аппарата помогает морским ежам жить на дне и добывать пищу там, где она скрыта на твёрдой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Голотурии: морские огурцы с мягким телом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вытянутое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отличаются удлинённым мягким телом и сильно уменьшенными иглами. Из-за формы тела их часто называют морскими огурцами, хотя это, конечно, не растения.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грунтом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на дне и заглатывают грунт, извлекая из него органические частицы. Так они помогают перерабатывать донные отложения и очищать морское дно.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опасности некоторые голотурии выбрасывают часть внутренних органов или липкие нити, которые отпугивают врага. Затем животное постепенно восстанавливает утраченные структуры.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перемешивают и перерабатывают осадки, поэтому их называют природными «уборщиками» дна. Без них круговорот веществ в прибрежных и глубоководных районах был бы беднее.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53051"/>
            <a:ext cx="3962400" cy="21851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самыми известными группами иглокожих.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свой способ питания и защиты, но все они связаны с жизнью на морском дне и особым строением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основных групп иглокожих по школьному курсу биологии.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иглокожих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воднососудистая 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 теле иглокожего и его значение для движения и питания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зоологии; по материалам о строении иглокожих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газообмена помогают иглокожим получать кислород прямо из морской среды.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амбулакральные ножки и кожные выросты вместе обеспечивают обмен газов без привычных органов дыхания.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иглокожих связано с морским дном, где они находят пищу, укрытия и места для прикрепления или передвижения.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связано с донными экосистемами; морские лилии представлены значительно слабее, чем современные группы.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зоологии; относительная схема без точных видовых подсчётов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иглокожих в море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Взрослые особи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иглокожих раздельнополы, хотя у некоторых видов встречаются гермафродитные особи. Половые продукты формируются в половых железах и готовы к выходу в воду.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Наружное оплодотворение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и сперматозоиды обычно выбрасываются прямо в морскую воду. Там происходит оплодотворение, поэтому успех размножения зависит от условий среды.
</a:t>
            </a:r>
            <a:endParaRPr lang="en-US" sz="1048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Личинка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яиц развивается свободноплавающая личинка. Она выглядит совсем не так, как взрослое животное, и имеет двустороннюю симметрию.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Превращение во взрослую форму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развития личинка постепенно меняется: формируются лучи, органы взрослого организма и лучевая симметрия, характерная для иглокожих.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иглокожих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 способы защиты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Отращивание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могут восстанавливать утраченные лучи, а у некоторых видов из небольшой части тела со временем формируется почти целый организм.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регенерация у офиур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Офиуры тоже легко теряют и заново отращивают лучи. Это помогает им выживать после нападения хищников и повреждений на дне.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иглами и панцирем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защищены прочным известковым панцирем и подвижными иглами. Такая броня затрудняет нападение и делает животное менее уязвимым.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и другие иглокожие используют зарывание в грунт, маскировку и отпугивающие реакции, чтобы скрыться от опасности или выиграть время для 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иглокожих занимают свои экологические ниши, поэтому вместе они влияют и на пищевые цепи, и на состояние морского дна.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не только потребляют пищу, но и поддерживают равновесие донных сообществ, перерабатывая грунт и регулируя численность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схема ролей по данным учебного содержания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иглокожих в морских экосистемах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иглокожих для человека и науки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помогают учёным изучать регенерацию, развитие и необычное строение тела. На их примере легче понять, как животные восстанавливают утраченные части.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 некоторых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ежи и морские огурцы употребляются в пищу, особенно в странах Азии. Это пример того, как морские животные могут иметь и практическое значение.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об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скелеты и панцири иглокожих позволяют сравнивать современные и древние формы. По ним исследователи восстанавливают историю морской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иглокожих часто встречаются в древних морских породах. Такие находки помогают узнавать, какими были моря в прошлом и как менялись живые организмы.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29777"/>
            <a:ext cx="4094100" cy="20891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иглокожих в сравнении с другими группами беспозвоночных.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выделяются сочетанием морского образа жизни, лучевой симметрии у взрослых и воднососудистой системы; у других групп эти признаки отсутствуют.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зоологии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иглокожие отличаются от других беспозвоночных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иглокожих и охрана морских местообитаний
</a:t>
            </a:r>
            <a:endParaRPr lang="en-US" sz="2337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пластик и химические стоки ухудшают качество воды и донных отложений. Из-за этого иглокожим труднее находить пищу и поддерживать нормальную жизнедеятельность.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Промысел, строительство и другие виды вмешательства могут уничтожать места обитания. Особенно уязвимы виды, которые живут на дне постоянно и медленно перемещаются.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закисление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 изменение химического состава воды мешают организмам с известковым скелетом строить и укреплять его, а значит, снижают их выживаемость.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морских акваторий, ограничение загрязнения и бережное отношение к донным экосистемам помогают сохранить численность иглокожих и устойчивость морской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иглокожее в 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внешних признаках и среде обитания животного.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показывают, насколько разнообразной может быть жизнь в море: у них особое строение, необычное движение и удивительная способность восстанавливаться после повреждений.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Иглокожие: необычные жители океана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2026-05-31T20:42:59Z</dcterms:created>
  <dcterms:modified xsi:type="dcterms:W3CDTF">2026-05-31T20:42:59Z</dcterms:modified>
</cp:coreProperties>
</file>