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Jahreszeiten: четыре времени года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Frühling, Sommer, Herbst и Winter весело и просто.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времён года звучат в песнях, диалогах, календарях и описаниях погоды. По-немецки они пишутся с большой буквы: der Frühling, der Sommer, der Herbst, der Winter. К теме часто добавляются Wetter, Sonne, Regen, Schnee и Wind.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слова о временах года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der Frühling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парке становится светлее и теплее. Снег тает, на дорожках появляются лужи, а первые цветы тянутся к солнцу. Ветви деревьев покрываются свежей зеленью, и вокруг слышны радостные голоса птиц.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тёплый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выходят гулять без тяжёлых курток и замечают, как быстро меняется природа. Трава зеленеет, появляются почки, а солнечные лучи уже приятно греют щёки. Весна словно шепчет: пора снова радоваться улице.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слова и короткие фразы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Blume и Baum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Blume и der Baum помогают назвать весеннюю природу. Они легко запоминаются, потому что дети сразу видят цветы и деревья вокруг себя.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солнце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Regen и die Sonne часто встречаются вместе. Весной погода меняется быстро, поэтому такие пары удобно повторять в коротких предложениях.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Die Natur wird wach показывает, как всё оживает после зимы. Она звучит просто и очень подходит для чтения вслух на уроке.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приметы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капли и первые почки делают весну узнаваемой. Эти детали помогают детям описывать картинку по-немецки без длинных и сложных фраз.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по-немецки говорят: Es ist heiß. Die Sonne scheint, а дни становятся длиннее. Это время каникул, когда хочется гулять, кататься и не сидеть дома.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Sommer — лето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легко представить по картинке: тёплый парк, море, цветы или двор, где дети ездят на велосипеде. Всё вокруг словно говорит: отдых начался!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Strand, das Eis и die Ferien сразу вызывают летнее настроение. Они помогают рассказать о море, отдыхе и любимом мороженом коротко и понятно.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слова для урока немецкого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Im Sommer ist es heiß, Ich habe Ferien и Wir spielen draußen подходят для чтения и заучивания. В них мало слов, но много смысла.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лета также относятся Sonne, Wasser и Hut. Эти слова удобно связывать с прогулками, жарой и защитой от солнца — всё по-летнему просто.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природа и животные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становятся густо-зелёными, а растения растут особенно быстро. Слово grün помогает описать яркую летнюю природу очень коротко и точно.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Спелые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вишни и клубника созревают в тёплые месяцы. Для таких картинок удобно использовать слово reif — спелый, готовый к сбору.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насекомых вокруг особенно много, и они постоянно заняты делами. Слова viel и klein хорошо подходят, чтобы описать их количество и размер.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птенцы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кормят птенцов, а в небе слышно много шума. Лето действительно кажется самым живым и самым громким временем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часто говорят: Die Blätter fallen. Es ist windig, и на улицу уже хочется выходить в тёплой куртке. Листья становятся жёлтыми, красными и оранжевыми.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Herbst — осень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с разноцветными листьями выглядит особенно красиво после дождя. Если в руках есть зонт, прогулка всё равно получается уютной — почти как маленькое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Blatt, der Wind и der Regen часто встречаются в осенних описаниях. Они помогают быстро назвать то, что ребёнок видит за окном.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слова и простые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Im Herbst ist es kühl показывает прохладную погоду. Её легко сравнить с летним теплом и запомнить без лишнего труда.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Die Blätter sind bunt удобно для урока цвета. Оно помогает описать природу, которая будто нарядилась в яркий костюм.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gehen mit dem Regenschirm показывает, как осенью люди защищаются от дождя. К теме также относятся die Ernte и der Apfel.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школьная жизнь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снова звучит слово die Schule. После каникул дети возвращаются к расписанию, урокам и новым учебным заданиям.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учебники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Heft и der Stift часто нужны на каждом уроке. Осенью они особенно уместны, потому что учёба идёт полным ходом.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Ранец и порядок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Ranzen напоминает о школьных буднях. В нём лежат тетради, ручки и всё, что помогает учиться без хаоса.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помещении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прохладнее и темнее, дети чаще остаются в классе. Поэтому осень естественно связывается с чтением, письмом и спокойной работой.
</a:t>
            </a:r>
            <a:endParaRPr lang="en-US" sz="10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немецких словах и картинках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двор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тихо падает снег, и всё вокруг становится белым. Дети выходят на улицу в тёплых шапках, берут санки и смеются, пока ветер щекочет щёки. Так легко представить фразу: Es schneit. Es ist kalt.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прогулка с санками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спускаются с горки на санках и ловят снежинки ладонями. Воздух холодный, но игра согревает лучше любой перчатки. На картинке хорошо видны тёплая шапка, короткий день и весёлое зимнее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зимние слова шаг за шагом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холодный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 слова der Winter, kalt и der Frost. Они помогают сказать, что на улице морозно и нужно тепло одеваться.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снег и одежда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добавляются der Schnee, die Mütze, der Schal и die Handschuhe. Так легко описать зимнюю прогулку и подготовку к 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короткие фразы для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повторяют: Im Winter ist es kalt. Es schneit. Wir spielen im Schnee. Эти фразы удобно говорить вслух и запоминать.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зимой спят, чтобы сберечь силы. Так делают der Igel и der Bär. Для них холодное время проходит спокойно и почти без движения.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зиму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животные ищут пищу рядом с людьми или заранее делают запасы. Им помогают привычки, умение быстро находить еду и слова das Tier, fressen, kalt.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зайца зимой мех становится белым, и он лучше прячется в снегу. Это удобный природный «костюм», который помогает пережить мороз и быть незаметным.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Jahreszeiten: круг смены времён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природа, погода и занятия людей от одного сезона к другому.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погоды удобно учить вместе с временами года.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хватает, чтобы сказать почти всё о погоде на уроке: тепло, холодно, солнечно, ветрено или снежно.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Jahreszeiten и базовая лексика для 3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27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802" y="1791220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805" y="3523020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разные времена года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года выручает лёгкая куртка и обувь, которая не боится луж. Погода может меняться быстро, поэтому одежда должна быть удобной.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нужны лёгкая одежда, кепка и вода. Когда солнце светит долго, лучше выбирать вещи, в которых не жарко бегать и играть.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пригодятся тёплая кофта, ботинки и зонт. Утром бывает сыро, а днём может подуть ветер, поэтому лучше одеваться слоями.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помогают шапка, шарф, варежки и тёплые сапоги. Они сохраняют тепло, когда на улице мороз, снег и колючий ветер.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одежды удобно запомнить слова die Jacke, die Mütze, der Schal и die Schuhe. Они часто встречаются в коротких фразах о погоде.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выходят на прогулку, ищут первые цветы и радуются тёплому солнцу. Здесь удобно использовать глаголы gehen и sammeln.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в каждом сезоне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можно купаться, кататься на велосипеде и играть во дворе до самого вечера. В речи часто встречаются слова fahren и spielen.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ребята собирают листья, смотрят на яркие деревья и иногда гуляют с зонтом. Для описания подходят глаголы sammeln и gehen.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появляются снеговики, санки и снежки. Тут отлично работают короткие фразы со словами spielen, laufen и fahren — почти как маленькое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школа и летние каникулы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 весенние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календаре особенно заметны Weihnachten und Neujahr. Весной чаще говорят о пробуждении природы, семейных встречах и маленьких праздниках в школе.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год и летний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начинается учебный год, а летом дети ждут Ferien. В календаре это легко увидеть: рядом с солнцем, цветком и листом появляется новая страница.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одно и то же время года может выглядеть совсем по-разному. Это зависит от климата, поэтому не везде весна и зима похожи на наши.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временах года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Южном полушарии времена года идут наоборот: когда у нас зима, там часто лето. Такой поворот природы кажется почти волшебным, но он вполне настоящий.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названия времён года всегда пишутся с большой буквы. Это простое правило удобно запомнить, потому что оно встречается в каждом сезоне.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Jahreszeiten — тема, которую легко повторять весь год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назвать все времена года, рассказать о погоде, одежде и занятиях. После зимы всегда приходит весна, а значит, учить тему можно снова и снова.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2026-05-24T23:59:11Z</dcterms:created>
  <dcterms:modified xsi:type="dcterms:W3CDTF">2026-05-24T23:59:11Z</dcterms:modified>
</cp:coreProperties>
</file>