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image" Target="../media/image-16-14.png"/><Relationship Id="rId15" Type="http://schemas.openxmlformats.org/officeDocument/2006/relationships/image" Target="../media/image-16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Геологическая история и рельеф Земли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Земли читается в её рельефе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рельеф Земли постоянно меняется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Земли никогда не бывает неподвижной: одни силы поднимают и ломают кору, другие разрушают породы, переносят их и создают новые формы рельефа.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Земля внутри
</a:t>
            </a:r>
            <a:endParaRPr lang="en-US" sz="22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22300" y="1686504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оболочка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имеет слоистое строение: земную кору, мантию и ядро. Эти части различаются составом, плотностью и температурой, а их взаимодействие влияет на движение поверхности и формирование рельефа.
</a:t>
            </a:r>
            <a:endParaRPr lang="en-US" sz="1003" dirty="0"/>
          </a:p>
        </p:txBody>
      </p:sp>
      <p:sp>
        <p:nvSpPr>
          <p:cNvPr id="11" name="Text 3"/>
          <p:cNvSpPr txBox="1"/>
          <p:nvPr/>
        </p:nvSpPr>
        <p:spPr>
          <a:xfrm>
            <a:off x="3193656" y="1686485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и плиты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включает земную кору и верхнюю часть мантии. Она разбита на крупные плиты, которые медленно перемещаются по поверхности планеты и изменяют её внешний облик.
</a:t>
            </a:r>
            <a:endParaRPr lang="en-US" sz="1003" dirty="0"/>
          </a:p>
        </p:txBody>
      </p:sp>
      <p:sp>
        <p:nvSpPr>
          <p:cNvPr id="12" name="Text 4"/>
          <p:cNvSpPr txBox="1"/>
          <p:nvPr/>
        </p:nvSpPr>
        <p:spPr>
          <a:xfrm>
            <a:off x="322275" y="342504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Медленное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Плиты движутся всего на несколько сантиметров в год, но за миллионы лет это приводит к заметным изменениям. Так возникают разломы, складки, поднятия и опускания земной коры.
</a:t>
            </a:r>
            <a:endParaRPr lang="en-US" sz="1003" dirty="0"/>
          </a:p>
        </p:txBody>
      </p:sp>
      <p:sp>
        <p:nvSpPr>
          <p:cNvPr id="13" name="Text 5"/>
          <p:cNvSpPr txBox="1"/>
          <p:nvPr/>
        </p:nvSpPr>
        <p:spPr>
          <a:xfrm>
            <a:off x="3193625" y="342499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внутреннее строение Земли задаёт основу для горообразования, землетрясений и вулканизма. Без движения плит современный рельеф материков и океанов выглядел бы совсем иначе.
</a:t>
            </a:r>
            <a:endParaRPr lang="en-US" sz="100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геологической истории Земли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временной шкале видно, что важнейшие события растянуты на огромные промежутки времени, а не на отдельные эпохи.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в прошлое, тем крупнее рубежи, сформировавшие современный рельеф и условия жизни.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и геологии; хронологическая шкала геологического времени
</a:t>
            </a:r>
            <a:endParaRPr lang="en-US" sz="61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платформы и щиты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спокойного рельефа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платформа похожа на очень прочный фундамент, который долго остаётся устойчивым. Поэтому на таких территориях чаще встречаются равнины и плоскогорья, а резкие перепады высот появляются гораздо реже.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выходят древние породы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 — это часть платформы, где кристаллический фундамент оказывается на поверхности. Здесь можно увидеть очень древние породы, которые сформировались более миллиарда лет назад и многое рассказывают об истории Земли.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 карте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Балтийский щит в Европе и Канадский щит в Северной Америке — известные области выхода древнего фундамента. Такие территории помогают учёным изучать ранние этапы развития земной коры и происхождение рельефа.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горы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движение литосферных плит меняет земную кору и создаёт горные системы.
</a:t>
            </a:r>
            <a:endParaRPr lang="en-US" sz="112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01" y="2362487"/>
            <a:ext cx="20040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6138" y="2371621"/>
            <a:ext cx="204900" cy="1821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29126" y="2362487"/>
            <a:ext cx="15030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798376" y="2362487"/>
            <a:ext cx="200400" cy="2004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горообразования в истории Земли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Каледонская складчатость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этап связан с очень древними горами. За миллионы лет они сильно разрушились, поэтому сегодня от них часто остались лишь отдельные возвышенности и сглаженные хребты.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Герцинская складчатость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этого этапа сформировались Урал и другие древние горные системы. Их вершины ниже, чем у молодых гор, потому что длительное разрушение заметно изменило их внешний вид.
</a:t>
            </a:r>
            <a:endParaRPr lang="en-US" sz="900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Альпийская складчатость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она создала молодые горы, включая Альпы, Кавказ и Гималаи. Эти системы выше, круче и сильнее расчленены, потому что их поднятие произошло сравнительно недавно.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 облик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моложе горы, тем чаще они сохраняют резкие склоны и высокие вершины. Древние горы выглядят спокойнее, поскольку за долгое время их поверхность успела значительно выровняться.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665716"/>
            <a:ext cx="5253300" cy="1189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рельефа: сравнение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формы рельефа отличаются высотой, ровностью поверхности и степенью расчленения.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рельефа зависит от сочетания тектонических движений и длительного разрушения пород.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воды в формировании рельефа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61000" y="1629373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рек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размывают горные породы, углубляют русла и постепенно создают долины, овраги, каньоны и дельты. Их деятельность особенно заметна там, где поток воды сильный и течение быстрое.
</a:t>
            </a:r>
            <a:endParaRPr lang="en-US" sz="1048" dirty="0"/>
          </a:p>
        </p:txBody>
      </p:sp>
      <p:sp>
        <p:nvSpPr>
          <p:cNvPr id="12" name="Text 3"/>
          <p:cNvSpPr txBox="1"/>
          <p:nvPr/>
        </p:nvSpPr>
        <p:spPr>
          <a:xfrm>
            <a:off x="261000" y="2493996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 растворяют известняки и другие легкорастворимые породы. Так возникают карстовые пещеры, воронки и подземные реки, которые меняют поверхность земли изнутри.
</a:t>
            </a:r>
            <a:endParaRPr lang="en-US" sz="1048" dirty="0"/>
          </a:p>
        </p:txBody>
      </p:sp>
      <p:sp>
        <p:nvSpPr>
          <p:cNvPr id="13" name="Text 4"/>
          <p:cNvSpPr txBox="1"/>
          <p:nvPr/>
        </p:nvSpPr>
        <p:spPr>
          <a:xfrm>
            <a:off x="258450" y="3358618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Влажный 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влажных районах активнее идёт химическое выветривание. Вода вступает в реакцию с минералами, ослабляет породы и ускоряет их разрушение даже без сильного механического воздействия.
</a:t>
            </a:r>
            <a:endParaRPr lang="en-US" sz="1048" dirty="0"/>
          </a:p>
        </p:txBody>
      </p:sp>
      <p:sp>
        <p:nvSpPr>
          <p:cNvPr id="14" name="Text 5"/>
          <p:cNvSpPr txBox="1"/>
          <p:nvPr/>
        </p:nvSpPr>
        <p:spPr>
          <a:xfrm>
            <a:off x="258450" y="4223225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Сухой 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засушливых районах сильнее проявляется физическое разрушение пород. Перепады температуры, ветер и редкие, но резкие ливни дробят камень и помогают переносить обломки на новые места.
</a:t>
            </a:r>
            <a:endParaRPr lang="en-US" sz="104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как создатели и преобразователи рельефа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03107" y="188692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Шлифовка 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Двигаясь, ледник царапает и шлифует скалы, словно огромный природный бульдозер. Он срезает выступы, расширяет трещины и постепенно меняет даже твёрдые горные породы.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2541873" y="18869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Котловины и долины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 может вырывать глубокие котловины, а после таяния в них часто появляются озёра. Типичны и широкие U-образные долины, заметно отличающиеся от узких речных долин.
</a:t>
            </a:r>
            <a:endParaRPr lang="en-US" sz="1003" dirty="0"/>
          </a:p>
        </p:txBody>
      </p:sp>
      <p:sp>
        <p:nvSpPr>
          <p:cNvPr id="13" name="Text 4"/>
          <p:cNvSpPr txBox="1"/>
          <p:nvPr/>
        </p:nvSpPr>
        <p:spPr>
          <a:xfrm>
            <a:off x="4780629" y="18869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таяния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ледник отступает, остаются морены — скопления обломков пород, принесённых льдом. Эти отложения помогают восстановить направление движения ледника и понять, как он менял рельеф.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7019408" y="18870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холоде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хорошо древнее оледенение видно в Северной Европе, Канаде и на севере России. Такие формы рельефа напоминают, что климат прошлого был значительно холоднее современного.
</a:t>
            </a:r>
            <a:endParaRPr lang="en-US" sz="100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внешних процессов в разных природных условиях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активность внешних процессов заметна там, где вода, мороз и перепады температур действуют особенно часто.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быстрее всего перестраивают поверхность во влажных районах, а ветер и лед усиливают влияние в пустынях и холодных зонах.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сравнительная оценка интенсивности внешних процессов
</a:t>
            </a:r>
            <a:endParaRPr lang="en-US" sz="62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Вулканизм и новые формы рельефа
</a:t>
            </a:r>
            <a:endParaRPr lang="en-US" sz="2223" dirty="0"/>
          </a:p>
        </p:txBody>
      </p:sp>
      <p:sp>
        <p:nvSpPr>
          <p:cNvPr id="12" name="Text 2"/>
          <p:cNvSpPr txBox="1"/>
          <p:nvPr/>
        </p:nvSpPr>
        <p:spPr>
          <a:xfrm>
            <a:off x="323725" y="1747051"/>
            <a:ext cx="30429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конусы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извержениях лава, пепел и обломки накапливаются вокруг жерла, постепенно строя конус. Его форма зависит от состава магмы, силы извержения и частоты повторных выбросов материала.
</a:t>
            </a:r>
            <a:endParaRPr lang="en-US" sz="970" dirty="0"/>
          </a:p>
        </p:txBody>
      </p:sp>
      <p:sp>
        <p:nvSpPr>
          <p:cNvPr id="13" name="Text 3"/>
          <p:cNvSpPr txBox="1"/>
          <p:nvPr/>
        </p:nvSpPr>
        <p:spPr>
          <a:xfrm>
            <a:off x="323725" y="2573683"/>
            <a:ext cx="30429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Лавовые плато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Базальтовая лава текучая и распространяется на большие площади, застывая в виде ровных, но приподнятых поверхностей. Такие плато особенно характерны для районов длительного вулканизма.
</a:t>
            </a:r>
            <a:endParaRPr lang="en-US" sz="970" dirty="0"/>
          </a:p>
        </p:txBody>
      </p:sp>
      <p:sp>
        <p:nvSpPr>
          <p:cNvPr id="14" name="Text 4"/>
          <p:cNvSpPr txBox="1"/>
          <p:nvPr/>
        </p:nvSpPr>
        <p:spPr>
          <a:xfrm>
            <a:off x="323725" y="3400316"/>
            <a:ext cx="30429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и берега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извержения происходят на дне океана, вулканические постройки могут вырасти над уровнем воды и образовать острова. Так возникают новые участки суши и меняются очертания берегов.
</a:t>
            </a:r>
            <a:endParaRPr lang="en-US" sz="970" dirty="0"/>
          </a:p>
        </p:txBody>
      </p:sp>
      <p:sp>
        <p:nvSpPr>
          <p:cNvPr id="15" name="Text 5"/>
          <p:cNvSpPr txBox="1"/>
          <p:nvPr/>
        </p:nvSpPr>
        <p:spPr>
          <a:xfrm>
            <a:off x="323725" y="4226949"/>
            <a:ext cx="30429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Вулканический пепел со временем выветривается и обогащает почву минеральными веществами. Поэтому вокруг многих вулканов формируются территории, удобные для земледелия при достаточном увлажнении.
</a:t>
            </a:r>
            <a:endParaRPr lang="en-US" sz="97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Выравнивание рельефа: от поднятия к равнине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действие выветривания, переноса и накопления обломков горных пород в течение очень длительного времени.
</a:t>
            </a:r>
            <a:endParaRPr lang="en-US" sz="112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87840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и строение рельефа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232400"/>
            <a:ext cx="2779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платформы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устойчивых древних платформах часто связаны крупные месторождения нефти, газа, угля и железных руд. Осадочные толщи здесь долго накапливались и сохранили важные ресурсы.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182100" y="1232400"/>
            <a:ext cx="2779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Складчатые области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районах, где породы были смяты и подняты, чаще встречаются руды цветных металлов. Здесь полезные ископаемые нередко связаны с глубинными процессами и разломами земной коры.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84200" y="1232400"/>
            <a:ext cx="2779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как подсказка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поверхности помогает понять геологическое строение территории: щиты, бассейны и горные области имеют разный возраст пород и разный набор природных ресурсов, которые ищут геологи.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692326"/>
            <a:ext cx="8784000" cy="14984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и внешние силы Земли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групп сил показывает, как они по-разному создают и изменяют рельеф.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силы создают крупные поднятия и разломы, а внешние постепенно сглаживают поверхность и откладывают материал в новых местах.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5297" y="1836742"/>
            <a:ext cx="339300" cy="339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1559" y="3167071"/>
            <a:ext cx="346800" cy="308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929434" y="1836742"/>
            <a:ext cx="339300" cy="3393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929434" y="3151554"/>
            <a:ext cx="339300" cy="3393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России как результат длительной геологической истории
</a:t>
            </a:r>
            <a:endParaRPr lang="en-US" sz="1823" dirty="0"/>
          </a:p>
        </p:txBody>
      </p:sp>
      <p:sp>
        <p:nvSpPr>
          <p:cNvPr id="1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9" name="Text 2"/>
          <p:cNvSpPr txBox="1"/>
          <p:nvPr/>
        </p:nvSpPr>
        <p:spPr>
          <a:xfrm>
            <a:off x="737719" y="1878575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Равнинные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Восточно-Европейская и Западно-Сибирская равнины связаны с древними устойчивыми участками земной коры. Их поверхность сравнительно спокойна, потому что фундамент долго оставался без сильных деформаций.
</a:t>
            </a:r>
            <a:endParaRPr lang="en-US" sz="935" dirty="0"/>
          </a:p>
        </p:txBody>
      </p:sp>
      <p:sp>
        <p:nvSpPr>
          <p:cNvPr id="20" name="Text 3"/>
          <p:cNvSpPr txBox="1"/>
          <p:nvPr/>
        </p:nvSpPr>
        <p:spPr>
          <a:xfrm>
            <a:off x="737748" y="3193398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оледенений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страны заметны формы, созданные древними ледниками: моренные гряды, озёрные котловины и сглаженные поверхности. Они помогают восстановить климат прошлого и пути движения льда.
</a:t>
            </a:r>
            <a:endParaRPr lang="en-US" sz="1000" dirty="0"/>
          </a:p>
        </p:txBody>
      </p:sp>
      <p:sp>
        <p:nvSpPr>
          <p:cNvPr id="21" name="Text 4"/>
          <p:cNvSpPr txBox="1"/>
          <p:nvPr/>
        </p:nvSpPr>
        <p:spPr>
          <a:xfrm>
            <a:off x="4431869" y="1878597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горы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относится к древним горным системам. За долгое время он сильно разрушился, поэтому его вершины ниже, а формы рельефа мягче, чем у молодых высоких гор.
</a:t>
            </a:r>
            <a:endParaRPr lang="en-US" sz="1000" dirty="0"/>
          </a:p>
        </p:txBody>
      </p:sp>
      <p:sp>
        <p:nvSpPr>
          <p:cNvPr id="22" name="Text 5"/>
          <p:cNvSpPr txBox="1"/>
          <p:nvPr/>
        </p:nvSpPr>
        <p:spPr>
          <a:xfrm>
            <a:off x="4431869" y="3193403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горные области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Кавказ, Алтай и горы юга Сибири относятся к более молодым областям складчатости. Они выше, расчленённее и активнее изменяются под действием внутренних и внешних сил.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пород и устойчивость рельефа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не определяет форму поверхности напрямую, но часто связан с тем, насколько долго территория оставалась устойчивой.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древнее и спокойнее участок земной коры, тем чаще на нём сохраняются равнины и плоскогорья; молодые области обычно выше и расчленённее.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обобщённая схема связи возраста коры и устойчивости рельефа
</a:t>
            </a:r>
            <a:endParaRPr lang="en-US" sz="57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изменяет рельеф
</a:t>
            </a:r>
            <a:endParaRPr lang="en-US" sz="2223" dirty="0"/>
          </a:p>
        </p:txBody>
      </p:sp>
      <p:sp>
        <p:nvSpPr>
          <p:cNvPr id="12" name="Text 2"/>
          <p:cNvSpPr txBox="1"/>
          <p:nvPr/>
        </p:nvSpPr>
        <p:spPr>
          <a:xfrm>
            <a:off x="323725" y="1747051"/>
            <a:ext cx="30429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полезных ископаемых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Карьеры, шахты и отвалы создают искусственные углубления и насыпи. Такие формы рельефа быстро меняют внешний вид территории и часто требуют последующей рекультивации.
</a:t>
            </a:r>
            <a:endParaRPr lang="en-US" sz="970" dirty="0"/>
          </a:p>
        </p:txBody>
      </p:sp>
      <p:sp>
        <p:nvSpPr>
          <p:cNvPr id="13" name="Text 3"/>
          <p:cNvSpPr txBox="1"/>
          <p:nvPr/>
        </p:nvSpPr>
        <p:spPr>
          <a:xfrm>
            <a:off x="323725" y="2573683"/>
            <a:ext cx="30429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 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плотины, насыпи и выемки меняют направление стока воды и форму склонов. В результате появляются новые откосы, искусственные террасы и преобразованные долины.
</a:t>
            </a:r>
            <a:endParaRPr lang="en-US" sz="970" dirty="0"/>
          </a:p>
        </p:txBody>
      </p:sp>
      <p:sp>
        <p:nvSpPr>
          <p:cNvPr id="14" name="Text 4"/>
          <p:cNvSpPr txBox="1"/>
          <p:nvPr/>
        </p:nvSpPr>
        <p:spPr>
          <a:xfrm>
            <a:off x="323725" y="3400316"/>
            <a:ext cx="30429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эрозии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Распашка склонов и вырубка лесов ослабляют защиту почвы. Вода быстрее смывает рыхлый материал, поэтому овраги, промоины и оползни возникают чаще.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23725" y="4226949"/>
            <a:ext cx="30429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рельеф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городах формируются насыпные территории, выровненные площадки и искусственные холмы. Человек создаёт их для застройки, транспорта и защиты от подтопления.
</a:t>
            </a:r>
            <a:endParaRPr lang="en-US" sz="97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происхождение рельефа по карте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анализа горизонталей и их связь с геологическим строением территории.
</a:t>
            </a:r>
            <a:endParaRPr lang="en-US" sz="112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хранит память Земли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горам, равнинам и долинам можно узнать, как менялась Земля на протяжении миллионов лет. Рельеф — это живая летопись, которую продолжают писать внутренние силы и внешние процессы.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2026-06-02T19:59:03Z</dcterms:created>
  <dcterms:modified xsi:type="dcterms:W3CDTF">2026-06-02T19:59:03Z</dcterms:modified>
</cp:coreProperties>
</file>