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рыбы: древние жители океана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Акулы, скаты и химеры — древние хозяева морей.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группа позвоночных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 — очень древняя группа позвоночных, появившаяся более 400 миллионов лет назад. Сегодня к ней относят акул, скатов и химер; большинство видов живёт в морях.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их особенными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 входит более 1200 современных видов. Они освоили разные условия жизни — от прибрежных мелководий до открытого океана и больших глубин.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к воде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тело приспособлено к движению в воде: форма, плавники и органы чувств помогают охотиться, избегать опасности и удерживать равновесие.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Древнее происхождение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один из самых древних классов позвоночных. По строению хрящевые рыбы заметно отличаются от костных рыб и сохраняют ряд примитивных черт.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68839"/>
            <a:ext cx="8283000" cy="22729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они называются хрящевыми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из хряща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связано с внутренним скелетом: у этих рыб он образован хрящом, а не костной тканью. Благодаря этому тело становится легче и гибче.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31476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для тела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элементы соединяют голову, позвоночник и плавники. Такая опора хорошо работает в воде, где тело поддерживается её плотностью и не испытывает большой нагрузки.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082952" y="1517350"/>
            <a:ext cx="2813700" cy="12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видов, особенно у акул, постоянное движение помогает сохранять нормальное положение в воде и облегчает дыхание во время плавания.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класса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74058" y="1415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Хрящевой скелет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скелет у хрящевых рыб состоит из хряща. Это отличает их от большинства костных рыб и делает строение тела более гибким.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74058" y="21244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Плакоидная чешуя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покрыта плакоидной чешуёй — мелкими зубчиками, которые уменьшают сопротивление воды и защищают поверхность тела от повреждений.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574058" y="28331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Жаберные щели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большинства видов на боках головы расположены 5–7 жаберных щелей. Через них вода выходит наружу после прохождения через жабры.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74058" y="354190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плавательного пузыря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Плавательного пузыря у них нет, поэтому плавучесть регулируется иначе — за счёт движения, формы тела и большого содержания жира в печени.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74058" y="4250650"/>
            <a:ext cx="3779284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замена зубов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Зубы у многих акул постоянно сменяются. Когда старые стираются или ломаются, на их месте быстро вырастают новые.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Чешуя-зубчики на коже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Чешуйки как зубчики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Плакоидные чешуйки по строению похожи на крошечные зубы. Они придают коже прочность и уменьшают трение, когда рыба быстро плывёт.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кожа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такой кожи кажется шершавой. У некоторых акул она настолько грубая, что напоминает наждачную бумагу на ощупь.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 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Неровности на коже помогают двигаться почти бесшумно и экономить силы. Это особенно важно для хищников, которые подкрадываются к добыче.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50426"/>
            <a:ext cx="5010000" cy="3527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они дышат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715400" y="1150200"/>
            <a:ext cx="37068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воды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у этих рыб расположены по бокам головы. Вода входит через рот, проходит через жаберные лепестки и выходит наружу через щели.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5086100" y="1931497"/>
            <a:ext cx="37068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газов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жабрах кровь получает кислород из воды и отдаёт углекислый газ. Так организм постоянно снабжается необходимым для жизни газом.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5271438" y="2712797"/>
            <a:ext cx="37068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крышки
</a:t>
            </a:r>
            <a:pPr algn="l" indent="0" marL="0">
              <a:lnSpc>
                <a:spcPct val="115000"/>
              </a:lnSpc>
              <a:buNone/>
            </a:pPr>
            <a:r>
              <a:rPr lang="en-US" sz="5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отличие от костных рыб, у хрящевых нет жаберной крышки. Из-за этого жаберные щели остаются открытыми снаружи.
</a:t>
            </a:r>
            <a:endParaRPr lang="en-US" sz="109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95750" y="188537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Кровообращение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1700912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сердце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у хрящевых рыб состоит из двух камер: предсердия и желудочка. Оно перекачивает кровь по организму без двойного круга.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80000" y="3027177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для 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прохождения через жабры кровь насыщается кислородом и разносит его по тканям. Это обеспечивает работу мышц и органов.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29950" y="1700912"/>
            <a:ext cx="38031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круг кровообращения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Кровь идёт от сердца к жабрам, затем к органам тела и снова возвращается к сердцу. Такой путь хорошо подходит для жизни в воде.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Пищеварение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9621" y="15020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захватывается ртом с острыми зубами и попадает в желудок. Такая система помогает быстро справляться с добычей.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79621" y="267680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Спиральный клапан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акул кишечник сравнительно короткий, но внутри есть спиральный клапан. Он увеличивает площадь всасывания и улучшает переваривание.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79621" y="3851550"/>
            <a:ext cx="399593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усвоение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строению питательные вещества усваиваются эффективнее, даже если пища поступает крупными кусками и быстро проходит по кишечнику.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8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8953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хрящевых рыб выделительная система помогает сохранять воду и соли, а развитые органы чувств поддерживают точную ориентацию в океане.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раздел «Хрящевые рыбы»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системы работы в солёной воде особенно важны для выживания
</a:t>
            </a:r>
            <a:endParaRPr lang="en-US" sz="247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хрящевые рыбы находят добычу
</a:t>
            </a:r>
            <a:endParaRPr lang="en-US" sz="249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Запах, который ведёт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умеют находить добычу по очень слабым следам запаха. В воде такие сигналы расходятся далеко, и хищник может двигаться в их сторону, даже если жертва скрыта из виду. Обоняние помогает им экономить силы и точно выбирать направление поиска.
</a:t>
            </a:r>
            <a:endParaRPr lang="en-US" sz="850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Волны и колебания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бокам тела проходит боковая линия — чувствительный «датчик» движения. Она улавливает колебания воды, создаваемые рыбой, которая плывёт рядом или пытается спрятаться. Благодаря этому хрящевые рыбы лучше ориентируются в темноте и мутной воде.
</a:t>
            </a:r>
            <a:endParaRPr lang="en-US" sz="837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Скрытая добыча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некоторых скатов есть способность ощущать слабые электрические сигналы, исходящие от мышц и сердца добычи. Это особенно полезно, когда жертва зарылась в песок или лежит неподвижно. Такой способ поиска делает охоту точной и почти незаметной.
</a:t>
            </a:r>
            <a:endParaRPr lang="en-US" sz="839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150426"/>
            <a:ext cx="5010000" cy="35275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форма помогает движению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715400" y="1150200"/>
            <a:ext cx="37068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Обтекаемое тело уменьшает сопротивление воды. Поэтому акулы могут быстро разгоняться и долго плыть без лишних усилий, особенно когда преследуют добычу в открытом море.
</a:t>
            </a:r>
            <a:endParaRPr lang="en-US" sz="1053" dirty="0"/>
          </a:p>
        </p:txBody>
      </p:sp>
      <p:sp>
        <p:nvSpPr>
          <p:cNvPr id="12" name="Text 3"/>
          <p:cNvSpPr txBox="1"/>
          <p:nvPr/>
        </p:nvSpPr>
        <p:spPr>
          <a:xfrm>
            <a:off x="5086100" y="1931497"/>
            <a:ext cx="37068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для скорости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Веретенообразная форма помогает сохранять устойчивость при движении. Узкий передний конец и сужение к хвосту делают повороты точнее, а скольжение — плавнее и тише.
</a:t>
            </a:r>
            <a:endParaRPr lang="en-US" sz="1053" dirty="0"/>
          </a:p>
        </p:txBody>
      </p:sp>
      <p:sp>
        <p:nvSpPr>
          <p:cNvPr id="13" name="Text 4"/>
          <p:cNvSpPr txBox="1"/>
          <p:nvPr/>
        </p:nvSpPr>
        <p:spPr>
          <a:xfrm>
            <a:off x="5271438" y="2712797"/>
            <a:ext cx="3706800" cy="6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дна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скатов тело сплющено, поэтому они хорошо держатся у дна. Такая форма удобна для отдыха, маскировки и внезапного нападения на добычу снизу.
</a:t>
            </a:r>
            <a:endParaRPr lang="en-US" sz="105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поиска до переваривания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714200" y="163856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добычи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виды замечают добычу по запаху, движениям воды или световым бликам. Затем они приближаются медленно, чтобы не спугнуть жертву и выбрать удачный момент для атаки.
</a:t>
            </a:r>
            <a:endParaRPr lang="en-US" sz="974" dirty="0"/>
          </a:p>
        </p:txBody>
      </p:sp>
      <p:sp>
        <p:nvSpPr>
          <p:cNvPr id="11" name="Text 3"/>
          <p:cNvSpPr txBox="1"/>
          <p:nvPr/>
        </p:nvSpPr>
        <p:spPr>
          <a:xfrm>
            <a:off x="3560200" y="1805092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и разрыв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нападения акулы и другие хрящевые рыбы используют острые зубы и мощные челюсти. Они могут хватать, разрывать и удерживать добычу, даже если она сопротивляется.
</a:t>
            </a:r>
            <a:endParaRPr lang="en-US" sz="959" dirty="0"/>
          </a:p>
        </p:txBody>
      </p:sp>
      <p:sp>
        <p:nvSpPr>
          <p:cNvPr id="12" name="Text 4"/>
          <p:cNvSpPr txBox="1"/>
          <p:nvPr/>
        </p:nvSpPr>
        <p:spPr>
          <a:xfrm>
            <a:off x="6406200" y="1872517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Переваривание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еды пища проходит через желудок и кишечник, где идёт переваривание и всасывание питательных веществ. Это позволяет получать энергию для плавания, роста и новой охоты.
</a:t>
            </a:r>
            <a:endParaRPr lang="en-US" sz="9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размножаются хрящевые рыбы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способы размножения у хрящевых рыб и общий результат развития потомства.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80000" y="401275"/>
            <a:ext cx="46983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развивается потомство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80000" y="1400850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Яйца в оболочке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акулы и химеры откладывают крупные яйца в плотной защитной оболочке. Такие яйца лучше выдерживают удары волн и защищают зародыша, пока он развивается вне тела самки.
</a:t>
            </a:r>
            <a:endParaRPr lang="en-US" sz="1056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2403681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внутри самки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яйцеживородящих видов яйца остаются внутри тела самки дольше обычного. Детёныши появляются на свет уже сформированными, поэтому быстрее начинают самостоятельно плавать и искать пищу.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180000" y="3406506"/>
            <a:ext cx="38031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Живорождение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живородящих видов зародыш получает питание и защиту в организме матери. Это повышает шансы на выживание, но потомство обычно немногочисленнее, чем у рыб, откладывающих множество икринок.
</a:t>
            </a:r>
            <a:endParaRPr lang="en-US" sz="105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акула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акула — один из самых известных морских хищников. Её вытянутое тело, мощные челюсти и острые зубы помогают охотиться на крупную добычу в открытом океане.
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Тигровая акула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Тигровая акула получила название за тёмные полосы у молодых особей. Это сильный всеядный хищник, который использует разные способы охоты и встречается в тёплых морях.
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и химеры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Скаты и химеры выглядят не так, как акулы, но относятся к тому же классу. Скат-хвостокол живёт у дна, а манта фильтрует воду, отцеживая планктон.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представители одного класса
</a:t>
            </a:r>
            <a:endParaRPr lang="en-US" sz="2469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хрящевые рыбы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578582" y="1502050"/>
            <a:ext cx="3985551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хрящевых рыб живёт в морях и океанах. Они встречаются как у берегов, так и вдали от суши, где вода глубже и холоднее.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78582" y="2676800"/>
            <a:ext cx="3985551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глубины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виды держатся на мелководье, где легче находить пищу и укрытия. Другие предпочитают толщу воды или дно, приспосабливаясь к разным условиям жизни.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78582" y="3851550"/>
            <a:ext cx="3985551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ареал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живут и в тёплых, и в холодных морях. Такое распространение показывает, насколько успешно они приспособились к жизни в разных частях Мирового океана.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хрящевые рыбы отличаются от костных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и костные рыбы похожи образом жизни, но их внутреннее строение и покровы заметно отличаются. Эти различия связаны с движением, дыханием и плавучестью.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связаны со скелетом, дыханием и способностью удерживаться в воде. Поэтому способы движения и образ жизни у групп заметно отличаются.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Сравнительные признаки классов рыб, школьный курс биологии
</a:t>
            </a:r>
            <a:endParaRPr lang="en-US" sz="88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они важны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 поддерживают равновесие в морских экосистемах и интересны людям как объект наблюдений, исследований и ответственного морского туризма.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Самую высокую роль хрящевые рыбы играют в природе. Для человека особенно важны научные наблюдения и бережное использование морских ресурсов.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«Хрящевые рыбы»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Хрящевые рыбы — древняя и разнообразная группа позвоночных, приспособленная к жизни в воде. Их нужно знать, чтобы понимать устройство морских экосистем и беречь виды, которым нужна защита.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2026-07-26T12:43:24Z</dcterms:created>
  <dcterms:modified xsi:type="dcterms:W3CDTF">2026-07-26T12:43:24Z</dcterms:modified>
</cp:coreProperties>
</file>