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 русском языке: что это и как его находить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причастный оборот: строение, признаки и пунктуацию.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причастный оборот
</a:t>
            </a:r>
            <a:endParaRPr lang="en-US" sz="2373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точнее описывать предметы и действия, строить распространённые определения и не ошибаться в запятых. Она нужна и для разбора предложений, и для грамотного письма в учебных текстах, описаниях и сочинениях.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 — это причастие вместе с зависимыми словами. Он называет признак предмета по действию и обычно отвечает на вопрос какой? какая? какое? какие?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обороте есть главное слово, к которому относится причастие, и зависимые слова, уточняющие действие. Вместе они образуют единый смысловой отрезок в предложении.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обозначает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помогает показать не просто предмет, а его признак через действие: кто-то читает, строит, освещает или был построен, написан, освещён.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«ученик, читающий книгу» и «мост, построенный в прошлом году» причастный оборот стоит рядом с существительным и уточняет его признак.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причастный оборот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причастный оборот относится к существительному и уточняет его признак по действию.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школьного курса русского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причастие связано с зависимыми словами и главным словом.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причастных оборотов в предложениях
</a:t>
            </a:r>
            <a:endParaRPr lang="en-US" sz="213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причастный оборот в предложении
</a:t>
            </a:r>
            <a:endParaRPr lang="en-US" sz="2278" dirty="0"/>
          </a:p>
        </p:txBody>
      </p:sp>
      <p:sp>
        <p:nvSpPr>
          <p:cNvPr id="9" name="Text 1"/>
          <p:cNvSpPr txBox="1"/>
          <p:nvPr/>
        </p:nvSpPr>
        <p:spPr>
          <a:xfrm>
            <a:off x="594952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увидеть слово, которое обозначает признак по действию и отвечает на вопрос какой? Затем проверьте, есть ли при нём зависимые слова, уточняющие это действие.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7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главное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найдите существительное или местоимение, к которому относится причастие. Именно с ним оборот связан по смыслу и по форме.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 весь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причастие и зависимые слова образуют единый смысловой кусок, перед вами причастный оборот. Например: девочка, читающая вслух, стоит у окна.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97030"/>
            <a:ext cx="481766" cy="38541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глагола и прилагательного сохраняет причастие
</a:t>
            </a:r>
            <a:endParaRPr lang="en-US" sz="1695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вид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связано с действием, поэтому сохраняет глагольные признаки: вид, время и залог. По ним можно понять, как именно связано действие с предметом.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прилагательное, причастие изменяется по родам, числам и падежам. Это помогает ему согласовываться с существительным, от которого оно зависит.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показывают, что предмет сам выполняет действие: читающий ученик, играющие дети. Здесь признак связан с активным действием.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обозначают признак предмета, над которым действие совершается: прочитанная книга, построенный дом, читаемый текст.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причастный оборот и запятые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разборе предложения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причастный оборот выделяется запятыми
</a:t>
            </a:r>
            <a:endParaRPr lang="en-US" sz="213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главного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причастный оборот стоит после определяемого слова, он обычно выделяется запятыми. Такая конструкция уточняет существительное и делает высказывание более развернутым.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пояснение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нужны и тогда, когда оборот добавляет пояснение, а не просто называет признак. В речи это часто слышно по интонации и паузе.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«Книга, написанная известным автором, стала популярной» оборот находится после слова «книга» и поэтому обособляется с двух сторон.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запятые не ставятся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главным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причастный оборот стоит перед существительным, запятые обычно не нужны. Он образует с главным словом тесное сочетание и звучит как единое определение.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пояснительного оттенка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оборот не выделяется интонационно и не содержит добавочного пояснения, он не отрывается от существительного по смыслу и остаётся внутри словосочетания.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«написанная известным автором книга» оборот стоит перед главным словом, поэтому запятая не ставится и конструкция читается слитно.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признакам частей речи из школьного курса русского языка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Причастие, прилагательное и деепричастие: сравнение
</a:t>
            </a:r>
            <a:endParaRPr lang="en-US" sz="186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путать части речи при разборе предложения и правильно выбирать пунктуацию.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ближе всего к прилагательному, но сохраняет связь с действием; деепричастие, напротив, выражает дополнительное действие.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Одиночное причастие и причастный оборот
</a:t>
            </a:r>
            <a:endParaRPr lang="en-US" sz="2363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27560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зависимых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Одиночное причастие стоит рядом с существительным само по себе: читающий ученик. Оно называет признак по действию, но не раскрывает, как именно происходит это действие.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120790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включает причастие и зависимые слова: читающий вслух ученик. Такой оборот уточняет признак предмета и делает описание заметно точнее и подробнее.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626762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одиночное причастие, и причастный оборот в предложении обычно выступают как определение. Разница в том, что оборот сообщает больше сведений о предмете.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причастных оборотов
</a:t>
            </a:r>
            <a:endParaRPr lang="en-US" sz="1824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запятых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не выделить оборот запятыми, когда он стоит после главного слова. Тогда предложение читается неясно, а границы смысловой части определяются неверно.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прилагательным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причастие принимают за обычное прилагательное. Нужно помнить: причастие связано с действием, а прилагательное обозначает признак без указания на действие.
</a:t>
            </a:r>
            <a:endParaRPr lang="en-US" sz="1379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главное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определить не то слово, к которому относится причастие. Из-за этого весь оборот выделяется неправильно, и смысл предложения искажается.
</a:t>
            </a:r>
            <a:endParaRPr lang="en-US" sz="1373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согласования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должно согласовываться с существительным в роде, числе и падеже. Если формы не совпадают, предложение звучит грамматически неверно, например: висевший на стене плакат был новый.
</a:t>
            </a:r>
            <a:endParaRPr lang="en-US" sz="12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форма причастия подстраивается под существительное, поэтому важно проверять род, число и падеж перед записью предложения.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правилам согласования причастия с главным словом в русском языке.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причастия с главным словом
</a:t>
            </a:r>
            <a:endParaRPr lang="en-US" sz="2365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причастие изменяется в зависимости от существительного, к которому относится.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417" y="1410754"/>
            <a:ext cx="316125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264" y="1410754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7574" y="1410754"/>
            <a:ext cx="368813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причастный оборот нужен в тексте
</a:t>
            </a:r>
            <a:endParaRPr lang="en-US" sz="2507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помогает назвать предмет и сразу уточнить его признак, связанный с действием. Благодаря этому текст становится более точным и понятным для читателя.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изложения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оборота можно заменить более длинное придаточное предложение. Мысль выражается короче, без потери смысла, а предложение звучит собраннее и легче для восприятия.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встречаются в описаниях, учебных текстах и художественной прозе. Они делают речь более выразительной и помогают избежать однообразных повторов.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показывает, каким действием или состоянием связан предмет. Это особенно удобно, когда нужно описать явление, событие или объект с несколькими деталями.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по стилям речи, без привязки к конкретной статистической выборке.
</a:t>
            </a:r>
            <a:endParaRPr lang="en-US" sz="993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причастные обороты встречаются чаще
</a:t>
            </a:r>
            <a:endParaRPr lang="en-US" sz="235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связана с задачей текста: чем точнее и книжнее речь, тем чаще встречаются такие конструкции.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активно причастные обороты используются в научной и книжной речи; в разговорной речи их меньше из-за стремления к более коротким фразам.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3026" y="1657321"/>
            <a:ext cx="1305719" cy="22828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предложении нужно обнаружить слово, которое обозначает признак по действию и отвечает на вопрос какой? какая? какое? какие?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2128675" y="1657321"/>
            <a:ext cx="1305719" cy="22828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Выделить 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 слова, которые относятся к причастию и уточняют его значение. Вместе они образуют единый смысловой отрезок.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784741" y="1657321"/>
            <a:ext cx="1305719" cy="22828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Определить главное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находят существительное или местоимение, к которому относится причастие. Именно от него зависит весь оборот.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412405" y="1657321"/>
            <a:ext cx="1305600" cy="22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Обозначить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нужно выделить весь причастный оборот целиком, не отделяя зависимые слова от причастия. Это помогает правильно увидеть конструкцию.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022684" y="1657321"/>
            <a:ext cx="1305719" cy="22828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Проверить запятые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последнем шаге определяют положение оборота и проверяют согласование. Если оборот стоит после главного слова, чаще нужны запятые.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93775" y="397625"/>
            <a:ext cx="6626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6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предложения с причастным оборотом
</a:t>
            </a:r>
            <a:endParaRPr lang="en-US" sz="1862" dirty="0"/>
          </a:p>
        </p:txBody>
      </p:sp>
      <p:sp>
        <p:nvSpPr>
          <p:cNvPr id="15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границы оборота и поставить знаки препинания
</a:t>
            </a:r>
            <a:pPr algn="l" indent="0" marL="0">
              <a:lnSpc>
                <a:spcPct val="90000"/>
              </a:lnSpc>
              <a:buNone/>
            </a:pPr>
            <a:r>
              <a:rPr lang="en-US" sz="2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найти причастный оборот, выделить его границы и выбрать правильный знак препинания.
</a:t>
            </a:r>
            <a:endParaRPr lang="en-US" sz="214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причастный оборот от похожих конструкций
</a:t>
            </a:r>
            <a:endParaRPr lang="en-US" sz="1791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обозначает признак предмета по действию и обычно имеет зависимые слова. Если такая связь есть, перед вами именно причастная конструкция.
</a:t>
            </a:r>
            <a:endParaRPr lang="en-US" sz="1351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прилагательное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называет постоянный или общий признак без связи с действием, это прилагательное. Оно не образует причастного оборота и не требует такого же разбора.
</a:t>
            </a:r>
            <a:endParaRPr lang="en-US" sz="1379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отвечает на вопросы что делая? или что сделав? и обозначает добавочное действие, это деепричастный оборот. Он относится к действию, а не к предмету.
</a:t>
            </a:r>
            <a:endParaRPr lang="en-US" sz="1299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спросить, что именно называет слово: признак предмета, действие или добавочное действие. Такой вопрос помогает не перепутать конструкции и правильно поставить знаки препинания.
</a:t>
            </a:r>
            <a:endParaRPr lang="en-US" sz="12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знание причастного оборота важно школьнику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причастный оборот помогает писать сочинения и изложения без пунктуационных ошибок. Это особенно важно там, где нужно быстро и грамотно строить сложные предложения.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 языку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нужна при выполнении упражнений по синтаксису и морфологии. Школьник учится определять часть речи, искать зависимые слова и объяснять постановку запятых.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употреблённые причастные обороты делают текст более выразительным и компактным. Они помогают избегать повторов и передавать мысль без лишних слов.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полезен при чтении учебных текстов и проверке собственных работ. Чем увереннее ученик распознаёт оборот, тем меньше ошибок остаётся в тетради.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оборот: коротко о главном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помогает точно описывать предметы и действия, делает речь выразительнее и требует внимательности к границам, согласованию и запятым. Если помнить эти правила, разбор станет намного проще.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2026-05-28T18:55:35Z</dcterms:created>
  <dcterms:modified xsi:type="dcterms:W3CDTF">2026-05-28T18:55:35Z</dcterms:modified>
</cp:coreProperties>
</file>