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Beliebte Sportarten: тема спорта на уроке немецкого языка в 7 классе
</a:t>
            </a:r>
            <a:endParaRPr lang="en-US" sz="2349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помогает учить немецкий через слова, фразы и знакомые жизненные ситуации.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на уроке немецкого: просто, интересно, полезно
</a:t>
            </a:r>
            <a:endParaRPr lang="en-US" sz="2554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спорта близка семиклассникам: она связана с секциями, играми и увлечениями. На ней удобно учить артикли, глаголы движения и простые вопросы о предпочтениях и свободном времени.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языке некоторые спортивные названия похожи на русские, но произношение и ударение отличаются. Поэтому полезно сразу повторять слово вслух и использовать его в коротком предложении.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— das Schwimmen, хоккей — das Hockey, бег — das Laufen, гимнастика — die Gymnastik, велоспорт — der Radsport. Важно запоминать каждое слово вместе с артиклем.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— der Fußball, баскетбол — der Basketball, волейбол — der Volleyball, теннис — das Tennis. Эти слова часто встречаются в учебных текстах и диалогах о хобби.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лексика: виды спорта по-немецки
</a:t>
            </a:r>
            <a:endParaRPr lang="en-US" sz="251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мини-опрос в классе; данные для учебной визуализации, без внешнего источника.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Welche Sportarten sind bei Schülern beliebt?
</a:t>
            </a:r>
            <a:endParaRPr lang="en-US" sz="2445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условные результаты классного опроса по любимым видам спорта среди семиклассников.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выбирают динамичные и командные виды спорта, прежде всего футбол, плавание и баскетбол.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Fußball: самый известный вид спорта в немецкоязычных странах
</a:t>
            </a:r>
            <a:endParaRPr lang="en-US" sz="1698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футбол так хорошо известен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— самый узнаваемый вид спорта в Германии и один из самых частых примеров в учебниках. В игре участвуют две команды по 11 игроков, а цель — забить мяч в ворота соперника.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нужны для описания игры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немецкой речи часто встречаются слова das Tor, der Ball, die Mannschaft, der Trainer и das Spiel. Они помогают описать матч коротко и понятно, особенно в школьном разговоре.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916974"/>
            <a:ext cx="4646100" cy="148265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спортивные слова сразу соединяются с простыми предложениями.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 теме Sport для 7 класса; примеры составлены для урока.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лексика и базовые немецкие фразы
</a:t>
            </a:r>
            <a:endParaRPr lang="en-US" sz="2286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слова легко превращаются в короткие фразы о хобби, тренировках и школьных занятиях.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975" y="1490720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2962" y="3221030"/>
            <a:ext cx="792600" cy="6340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328" y="1490720"/>
            <a:ext cx="703894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4094" y="3174770"/>
            <a:ext cx="590363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Volleyball und Basketball: игра в команде и движения в зале
</a:t>
            </a:r>
            <a:endParaRPr lang="en-US" sz="1889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Волейбол в школьном зале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Волейбол часто играют в спортзале, поэтому он хорошо знаком школьникам. В немецком языке полезны слова das Netz, der Aufschlag, der Pass и der Punkt.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в команде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спорта учат слушать партнёров, быстро реагировать и согласовывать действия. Поэтому их удобно сравнивать на уроке как командные и динамичные.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Баскетбол и точные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Баскетбол связан с быстрыми действиями и точными бросками. Для описания игры нужны слова der Korb, der Wurf, dribbeln и die Verteidigung.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и 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Волейбол и баскетбол развивают координацию, реакцию и умение следить за мячом. Эти качества легко назвать по-немецки в простых предложениях.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говорить о любимом виде спорта по-немецки
</a:t>
            </a:r>
            <a:endParaRPr lang="en-US" sz="2149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построить короткое высказывание о спортивном увлечении без сложной грамматики.
</a:t>
            </a:r>
            <a:endParaRPr lang="en-US" sz="105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Schwimmen und Laufen: спорт, который легко описать простыми фразами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по-немецки — das Schwimmen. Для него достаточно слов im Schwimmbad, im Wasser, schnell schwimmen и eine Bahn schwimmen, поэтому тема быстро запоминается.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— das Laufen — тоже легко описывать: im Park, schnell laufen, trainieren, gesund sein. Такие фразы подходят для короткого рассказа о привычках и тренировках.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для урока; распределение долей условное и используется для наглядности.
</a:t>
            </a:r>
            <a:endParaRPr lang="en-US" sz="793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развивают популярные виды спорта
</a:t>
            </a:r>
            <a:endParaRPr lang="en-US" sz="2551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спорта помогают тренировать не только тело, но и внимание, реакцию и умение взаимодействовать.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игры сильнее развивают Teamgeist и Schnelligkeit, а индивидуальные — Ausdauer, Koordination и Konzentration.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турнира Большого шлема помогают показать, почему теннис остаётся узнаваемым и в Германии, и в Австрии.
</a:t>
            </a:r>
            <a:endParaRPr lang="en-US" sz="1754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помогает связать спорт с реальными соревнованиями и запомнить слова Schläger, Netz, Aufschlag и Spiel.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ATP Tour; ITF: официальные материалы о турнирах Большого шлема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Гандбол по-немецки — der Handball. Это командная игра, в которой мяч передают рукой и стремятся забросить его в ворота соперника.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описания игры важно запомнить слова das Tor, der Spieler, die Mannschaft, werfen и passen. Они часто встречаются в учебных текстах и диалогах.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Гандбол удобен для школьников, потому что он развивает координацию, реакцию и умение быстро принимать решения в команде во время игры.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этой теме легко тренировать короткие фразы: Wir spielen Handball. Die Mannschaft gewinnt. Der Spieler wirft den Ball. Так лексика сразу становится активной.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Handball: важный командный спорт в Германии
</a:t>
            </a:r>
            <a:endParaRPr lang="en-US" sz="23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966700"/>
            <a:ext cx="4646100" cy="13460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название спорта связано с глаголом, местом занятий и коротким примером предложения.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школьной лексики по теме Sport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популярных спортивных слов и действий
</a:t>
            </a:r>
            <a:endParaRPr lang="en-US" sz="2196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спортивные высказывания строятся по одной модели: название вида спорта + глагол + место занятия. Это облегчает запоминание и составление собственных фраз.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78" y="1279614"/>
            <a:ext cx="479700" cy="383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6750" y="2015587"/>
            <a:ext cx="479700" cy="383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1194" y="2754271"/>
            <a:ext cx="368469" cy="42110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874" y="3511645"/>
            <a:ext cx="421108" cy="42110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6259" y="4269011"/>
            <a:ext cx="421108" cy="42110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 in Deutschland: школьные секции, клубы и повседневная жизнь
</a:t>
            </a:r>
            <a:endParaRPr lang="en-US" sz="2395" dirty="0"/>
          </a:p>
        </p:txBody>
      </p:sp>
      <p:sp>
        <p:nvSpPr>
          <p:cNvPr id="11" name="Text 2"/>
          <p:cNvSpPr txBox="1"/>
          <p:nvPr/>
        </p:nvSpPr>
        <p:spPr>
          <a:xfrm>
            <a:off x="849210" y="1160163"/>
            <a:ext cx="4456500" cy="5782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школах спорт связан с уроками и кружками. Ученики тренируются после занятий, повторяют команды и учатся говорить о своих действиях по-немецки.
</a:t>
            </a:r>
            <a:endParaRPr lang="en-US" sz="1233" dirty="0"/>
          </a:p>
        </p:txBody>
      </p:sp>
      <p:sp>
        <p:nvSpPr>
          <p:cNvPr id="12" name="Text 3"/>
          <p:cNvSpPr txBox="1"/>
          <p:nvPr/>
        </p:nvSpPr>
        <p:spPr>
          <a:xfrm>
            <a:off x="818440" y="1896137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Спортивный клуб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der Verein часто обозначает место, где дети занимаются регулярно. В клубах важны дисциплина, общая цель и поддержка команды.
</a:t>
            </a:r>
            <a:endParaRPr lang="en-US" sz="1233" dirty="0"/>
          </a:p>
        </p:txBody>
      </p:sp>
      <p:sp>
        <p:nvSpPr>
          <p:cNvPr id="13" name="Text 4"/>
          <p:cNvSpPr txBox="1"/>
          <p:nvPr/>
        </p:nvSpPr>
        <p:spPr>
          <a:xfrm>
            <a:off x="849210" y="2653496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Тренировки и соревнования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ребята посещают das Training и иногда участвуют в der Wettbewerb. Так спорт становится частью распорядка недели и помогает планировать время.
</a:t>
            </a:r>
            <a:endParaRPr lang="en-US" sz="1233" dirty="0"/>
          </a:p>
        </p:txBody>
      </p:sp>
      <p:sp>
        <p:nvSpPr>
          <p:cNvPr id="14" name="Text 5"/>
          <p:cNvSpPr txBox="1"/>
          <p:nvPr/>
        </p:nvSpPr>
        <p:spPr>
          <a:xfrm>
            <a:off x="849210" y="3410867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виды 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особенно заметны футбол, гандбол, плавание, гимнастика и велосипедный спорт. Эти названия часто встречаются в учебных диалогах и текстах для подростков.
</a:t>
            </a:r>
            <a:endParaRPr lang="en-US" sz="1180" dirty="0"/>
          </a:p>
        </p:txBody>
      </p:sp>
      <p:sp>
        <p:nvSpPr>
          <p:cNvPr id="15" name="Text 6"/>
          <p:cNvSpPr txBox="1"/>
          <p:nvPr/>
        </p:nvSpPr>
        <p:spPr>
          <a:xfrm>
            <a:off x="864823" y="4168230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свободное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die Freizeit, die Mannschaft и der Wettbewerb показывают, что спорт связан не только с результатом, но и с общением, интересом и отдыхом.
</a:t>
            </a:r>
            <a:endParaRPr lang="en-US" sz="123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школьной спортивной лексике и типичным тренировочным эффектам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Sportliche Fähigkeiten: какие качества развивают разные виды спорта
</a:t>
            </a:r>
            <a:endParaRPr lang="en-US" sz="169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один и тот же вид спорта может развивать сразу несколько качеств, а не только одну физическую способность.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универсальными качествами оказываются Ausdauer, Koordination и Teamarbeit. Это делает популярные виды спорта полезными и для здоровья, и для общения.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спортсмены и немецкая спортивная культура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Стадион, который объединяет болельщиков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стадион часто становится местом, где видны эмоции, флаги и поддержка фанатов. Здесь легко объяснить слова der Fan, das Stadion и der Sieg, потому что они связаны с настоящей атмосферой соревнования.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Турниры, которые делают спорт заметным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проходят крупные чемпионаты, спорт чаще обсуждают в школе, дома и в новостях. Ученики запоминают слова die Meisterschaft и die Medaille, потому что они звучат в рассказах о победах и наградах.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как часть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немецкоязычных странах спорт соединяет клубы, семьи и города. Болельщики приходят на матчи, а дети мечтают о своих первых успехах. Так спорт становится не только игрой, но и частью повседневной культуры.
</a:t>
            </a:r>
            <a:endParaRPr lang="en-US" sz="138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спорт и назвать его по-немецки
</a:t>
            </a:r>
            <a:endParaRPr lang="en-US" sz="2384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выбора: от интереса к виду спорта до короткой фразы о предпочтении и месте занятий.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о спорте на немецком языке
</a:t>
            </a:r>
            <a:endParaRPr lang="en-US" sz="2677" dirty="0"/>
          </a:p>
        </p:txBody>
      </p:sp>
      <p:sp>
        <p:nvSpPr>
          <p:cNvPr id="10" name="Text 2"/>
          <p:cNvSpPr txBox="1"/>
          <p:nvPr/>
        </p:nvSpPr>
        <p:spPr>
          <a:xfrm>
            <a:off x="928535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Вопрос о любимом спорте
</a:t>
            </a:r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начинает разговор: Was ist dein Lieblingssport? Это помогает сразу назвать вид спорта и перейти к простой теме о личных предпочтениях.
</a:t>
            </a:r>
            <a:endParaRPr lang="en-US" sz="1047" dirty="0"/>
          </a:p>
        </p:txBody>
      </p:sp>
      <p:sp>
        <p:nvSpPr>
          <p:cNvPr id="11" name="Text 3"/>
          <p:cNvSpPr txBox="1"/>
          <p:nvPr/>
        </p:nvSpPr>
        <p:spPr>
          <a:xfrm>
            <a:off x="2694897" y="1468595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Ответ и выбор вида 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звучит короткая фраза: Mein Lieblingssport ist Fußball. Такая модель удобна для запоминания и подходит почти для любого другого вида спорта.
</a:t>
            </a:r>
            <a:endParaRPr lang="en-US" sz="1058" dirty="0"/>
          </a:p>
        </p:txBody>
      </p:sp>
      <p:sp>
        <p:nvSpPr>
          <p:cNvPr id="12" name="Text 4"/>
          <p:cNvSpPr txBox="1"/>
          <p:nvPr/>
        </p:nvSpPr>
        <p:spPr>
          <a:xfrm>
            <a:off x="4447110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Уточнение о занятиях
</a:t>
            </a:r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задаётся вопрос: Spielst du oft? Ответ показывает частоту занятий, например: Ja, ich spiele zweimal pro Woche. Так появляются слова о времени и привычке.
</a:t>
            </a:r>
            <a:endParaRPr lang="en-US" sz="1111" dirty="0"/>
          </a:p>
        </p:txBody>
      </p:sp>
      <p:sp>
        <p:nvSpPr>
          <p:cNvPr id="13" name="Text 5"/>
          <p:cNvSpPr txBox="1"/>
          <p:nvPr/>
        </p:nvSpPr>
        <p:spPr>
          <a:xfrm>
            <a:off x="6206485" y="1468582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Место и причина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часть диалога уточняет место и мотивацию: Auf dem Sportplatz. Weil er spannend ist. Ребёнок учится объяснять выбор простыми предложениями.
</a:t>
            </a:r>
            <a:endParaRPr lang="en-US" sz="112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732496"/>
            <a:ext cx="4646100" cy="18516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спортивное слово связано с главным качеством, которое помогает его запомнить и использовать в речи.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 теме Beliebte Sportarten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сравнение: спорт, слово и главное качество
</a:t>
            </a:r>
            <a:endParaRPr lang="en-US" sz="2212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связывать слово с действием и качеством, спортивную лексику легче воспроизводить в разговоре. Такой способ подходит для коротких ответов и мини-диалогов.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тема спорта помогает учить немецкий язык через знакомые ситуации
</a:t>
            </a:r>
            <a:endParaRPr lang="en-US" sz="1767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спорта делает немецкий язык ближе к жизни семиклассников: через знакомые игры, простые фразы и личные интересы легко запоминать слова, строить предложения и говорить о себе.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2026-05-25T02:09:32Z</dcterms:created>
  <dcterms:modified xsi:type="dcterms:W3CDTF">2026-05-25T02:09:32Z</dcterms:modified>
</cp:coreProperties>
</file>