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Теория Дарвина о происхождении видов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Дарвина объясняет разнообразие жизни через естественный отбор и эволюцию.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XIX века ученые спорили о происхождении жизни. Путешествие Дарвина на «Бигле» стало ключом к новой эволюционной теории.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фон и начало путешествия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становление Чарлза Дарвина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семья Дарвина
</a:t>
            </a:r>
            <a:pPr algn="ct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Чарлз Дарвин родился в 1809 году в Англии в семье с научными традициями. Его дед, Эрсму Дарвин, был известным натуралистом, что вдохновило молодого Чарлза на изучение биологии.
</a:t>
            </a:r>
            <a:endParaRPr lang="en-US" sz="1163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 Кембридже
</a:t>
            </a:r>
            <a:pPr algn="ctr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получил образование в Кембриджском университете, где углубленно изучал естественные науки. Там зародился его интерес к природе и работе с живыми организмами.
</a:t>
            </a:r>
            <a:endParaRPr lang="en-US" sz="1252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Растущий интерес к природе
</a:t>
            </a:r>
            <a:pPr algn="ctr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Любознательность Дарвина проявилась в многочисленных исследованиях и наблюдениях за флорой и фауной, что подготовило его к развитию эволюционной теории.
</a:t>
            </a:r>
            <a:endParaRPr lang="en-US" sz="13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на «Бигле»: открытие нового мира
</a:t>
            </a:r>
            <a:endParaRPr lang="en-US" sz="2784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Южной Америки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плавания Дарвин изучал флору и фауну Южной Америки, собирая образцы и делая заметки о различных экосистемах и климатических условиях в регионе.
</a:t>
            </a:r>
            <a:endParaRPr lang="en-US" sz="1177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Галапагосские острова и их уникальность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Дарвин уделил галапагосским вьюркам, заметив разнообразие видов и приспособлений, что стало важной частью формирования его теории.
</a:t>
            </a:r>
            <a:endParaRPr lang="en-US" sz="1157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и анализ образцов
</a:t>
            </a:r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тщательно собирал растения, животных и геологические образцы, что позволило ему анализировать взаимосвязь между видами и их средой обитания.
</a:t>
            </a:r>
            <a:endParaRPr lang="en-US" sz="121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1859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публикации труда, который изменил понимание биологии навсегда.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Дарвина впервые систематически изложило концепцию естественного отбора, вызвав острые дискуссии в научном мире.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биографии Дарвина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организмы способны изменяться со временем благодаря наследственной изменчивости. Эти изменения накапливаются и формируют новые виды.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положения теории Дарвина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отбора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борьбе за существование выживают особи с полезными признаками, которые передаются потомству, обеспечивая адаптацию популяции.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естественного отбора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Особи с лучшими качествами имеют преимущество в выживании и размножении, что способствует распространению их наследственных признаков.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поколение популяции всё больше состоит из приспособленных к условиям среды организмов, что повышает общую жёсткость вида.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Менее приспособленные особи уступают в борьбе за ресурсы и постепенно исчезают, снижая генетическую вариативность.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способствует постепенному развитию и появлению новых видов на основе накопленных изменений в популяции.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заметил 13 видов вьюрков с разной формой клюва, что отражает адаптацию к различным пищевым источникам на островах.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Галапагосские вьюрки — пример эволюции
</a:t>
            </a:r>
            <a:endParaRPr lang="en-US" sz="305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наблюдения иллюстрируют, как естественный отбор формирует разнообразие признаков в ответ на окружающую среду и ресурсы.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687008"/>
            <a:ext cx="4759500" cy="206478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взглядов на происхождение видов
</a:t>
            </a:r>
            <a:endParaRPr lang="en-US" sz="2897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идеи Линнея, Ламарка и Дарвина о происхождении и изменчивости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Дарвина интегрирует наблюдения и объясняет эволюцию через естественный отбор и наследственность.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и наследственность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популяциях особи различаются по внешним и внутренним признакам, важным для адаптации к среде обитания.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признаки могут наследоваться, если они заложены в генах и передаются потомкам следующим поколениям.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является основой для естественного отбора и формирования новых адаптивных свойств в популяции.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Выживаемость в зависимости от приспособленности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график демонстрирует прямую связь между приспособленностью организмов и их способностью успешно размножаться и выживать в естественных условиях.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Повышенная адаптация приводит к более высокому уровню выживаемости и увеличенному количеству потомства, что способствует распространению полезных признаков в популяциях.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биологических исследований, 2023
</a:t>
            </a:r>
            <a:endParaRPr lang="en-US" sz="15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борьбы за существование с примерами
</a:t>
            </a:r>
            <a:endParaRPr lang="en-US" sz="2931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борьба за ресурсы
</a:t>
            </a:r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поведения и территориальные споры встречаются между особями одного вида. Например, волки сражаются за лидерство и добычу, что влияет на выживаемость стаи и доступ к пище.
</a:t>
            </a:r>
            <a:endParaRPr lang="en-US" sz="1118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Межвидовая конкуренция за нишу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могут конкурировать за одинаковые ресурсы. Конкуренция растений за солнечный свет в густых лесах — яркий пример борьбы между растительными видами.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неблагоприятными условиями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растения сталкиваются с климатическими изменениями и болезнями. Птицы проявляют упорство в зимний период, чтобы найти пищу и защититься от холода.
</a:t>
            </a:r>
            <a:endParaRPr lang="en-US" sz="117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естественного отбора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основы биологии, эволюционные механизмы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демонстрирует адаптацию через плотную шерсть и светлый окрас, обеспечивающие теплоизоляцию и маскировку в суровых условиях Арктики.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на приспособление организмов
</a:t>
            </a:r>
            <a:endParaRPr lang="en-US" sz="25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доступность пищи напрямую формируют физические и поведенческие особенности животных, способствуя развитию адаптивных черт для выживания в конкретной среде.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 конкуренты создают динамическое давление, заставляя виды развивать защитные механизмы, маскировку и ловкость для успешного существования.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вымирания видов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12 000 лет назад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Ледниковый период окончен, что привело к исчезновению мамонтов, неспособных адаптироваться к новым экологическим условиям.
</a:t>
            </a:r>
            <a:endParaRPr lang="en-US" sz="1232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10 000 лет назад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Саблезубые тигры вымерли вследствие изменения климата и усиленной конкуренции с другими хищниками.
</a:t>
            </a:r>
            <a:endParaRPr lang="en-US" sz="1328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Пермский период, 252 миллиона лет назад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массовое вымирание видов, связанное с катастрофическими изменениями среды и природными катаклизмами.
</a:t>
            </a:r>
            <a:endParaRPr lang="en-US" sz="1351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настоящему времени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среды деятельности человека вызывает исчезновение многих современных видов, угрожающих биоразнообразию.
</a:t>
            </a:r>
            <a:endParaRPr lang="en-US" sz="130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теории Дарвина на современную науку
</a:t>
            </a:r>
            <a:endParaRPr lang="en-US" sz="2766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естественного отбора стала фундаментом эволюционной биологии, заложив основы для исследований в генетике и палеонтологии, расширяя понимание разнообразия жизни.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и биотехнологиях знания о наследственности и адаптации применяются для разработки новых методов лечения и сохранения редких видов животных и растений.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укрепились научные доказательства, что способствовало признанию теории и её интеграции в биологическую науку.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реакция на теорию Дарвина
</a:t>
            </a:r>
            <a:endParaRPr lang="en-US" sz="31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учёные и религиозные деятели изначально отвергали идеи Дарвина, считая их противоречащими традиционным верованиям и представлениям о мире.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вызвала живые дебаты в научных кругах и обществе, отражая тогдашние культурные и религиозные противоречия.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показывают, как вариации в ДНК связаны с адаптивными признаками у различных популяций и видов.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доказательства теории Дарвина
</a:t>
            </a:r>
            <a:endParaRPr lang="en-US" sz="2859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в разведении домашних животных демонстрирует принцип выборочного изменения признаков в ускоренном темпе.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обнаружено появление устойчивости бактерий к антибиотикам, что иллюстрирует естественный отбор на микробном уровне.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опыты с микроорганизмами показывают скорость и направленность эволюционных изменений под воздействием среды.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примеры эволюции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бактерий к антибиотикам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быстро эволюционируют, приобретая устойчивость к лекарствам, что становится серьёзной проблемой для здравоохранения. Это яркий пример работы естественного отбора в наше время.
</a:t>
            </a:r>
            <a:endParaRPr lang="en-US" sz="1359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городских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лисы и голуби меняют поведение и образ жизни, приспосабливаясь к урбанизированной среде, что подтверждает продолжающийся процесс эволюции под влиянием новых условий.
</a:t>
            </a:r>
            <a:endParaRPr lang="en-US" sz="136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825" y="-282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теории Дарвина для понимания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Дарвина раскрыла механизмы разнообразия и адаптации видов, заложив основы современной биологии и открыв пути для дальнейших исследований и сохранения природы.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2026-05-09T21:03:14Z</dcterms:created>
  <dcterms:modified xsi:type="dcterms:W3CDTF">2026-05-09T21:03:14Z</dcterms:modified>
</cp:coreProperties>
</file>