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основные функции спинного мозга: общая картина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связующее звено между мозгом и телом, управляющее рефлексами и ощущениями.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спинного мозга сквозь 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спинного мозга началось в XVIII веке с анатомических описаний. Важные открытия Белла и Мажанди раскрыли функции нервных корешков. Современные методы, такие как МРТ, позволяют безоперационно исследовать спинной мозг у человека.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размеры спинного мозга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расположен в позвоночном канале, начинаясь у основания черепа и завершаясь на уровне L1-L2 позвонков. Такая защита обеспечивает надежное укрытие нервных структур.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внутри позвоночника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спинного мозга достигает в среднем 40-45 см, а диаметр варьируется от 1 до 1,5 см. Эти параметры могут колебаться в зависимости от возраста и индивидуальных особенностей.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размеры у подростков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тесно примыкает к костям позвоночника, что обеспечивает не только защиту, но и точную локализацию нервных сегментов относительно позвонков.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костными структурами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 строения спинного мозга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состоит из 31 сегмента: 8 шейных, 12 грудных, 5 поясничных, 5 крестцовых и 1 копчикового. Каждый сегмент отвечает за определённые функции тела.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располагается в центре в форме бабочки и содержит тела нейронов, обеспечивая обработку сигналов.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каждого сегмента выходит пара спинномозговых нервов, которые связывают центральную нервную систему с периферией.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образует периферийный слой, состоящий из нервных волокон, передающих информацию между центрами.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слои спинного мозга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твёрдая оболочка образована плотной соединительной тканью, которая защищает спинной мозг от механических повреждений и препятствует проникновению инфекций.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— прочная защита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мягкая оболочка обеспечивает питание и дыхание клеток спинного мозга, регулирует обмен между спинальным кровотоком и нервной тканью.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оболочка — ближе всего к нервной ткани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оболочка напоминает паутину, вокруг неё циркулирует спинномозговая жидкость, которая амортизирует удары и поддерживает химический баланс ткани.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Паутинная оболочка и спинномозговая жидкость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серого и белого вещества спинного мозга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функциональные зоны позволяет эффективно обрабатывать и передавать разнообразные сигналы между организмом и ЦНС.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состоит из пучков миелинизированных волокон, которые связывают спинной мозг с головным мозгом и периферией.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включает нейронные тела и образует передние, задние и боковые рога, отвечающие за двигательные, сенсорные и автономные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Спинномозговые сегменты и их нервы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31 пару спинномозговых нервов, каждая из которых выходит из соответствующего сегмента, обеспечивая иннервацию отдельных участков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парность нервов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спинномозговой нерв включает афферентные волокна, проводящие сенсорную информацию, и эфферентные волокна, управляющие мышцами и органами.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нервов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Спинномозговые нервы иннервируют определённые участки кожи (дерматомы) и группы мышц (миотомы), что обеспечивает точное управление и восприятие.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дерматомов и миотомов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содержит наибольшее число сегментов, что отражает его важность в иннервации туловища.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сегментов помогает диагностировать и локализовать поражения спинного мозга.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сегментов спинного мозга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Восходящие пути передают сигналы о прикосновении, боли и температуре от периферии к головному мозгу, обеспечивая восприятие окружающего мира.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проводимости могут приводить к потере чувствительности или моторных нарушений, что влияет на качество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организация нервных путей обеспечивает точную координацию движений и адекватную реакцию на внешние раздражители.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Нисходящие пути передают управляющие команды от головного мозга к мышцам и внутренним органам, контролируя движения и функции.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Проводниковая функция спинного мозга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обеспечивает быстрые автоматические реакции — рефлексы, которые происходят без участия сознания для защиты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поддерживают жизненно важные процессы, такие как отдёргивание руки при боли, что предотвращает повреждения тканей.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коленный рефлекс, когда лёгкий удар по сухожилию вызывает сокращение мышцы и движение ноги.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функция спинного мозга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8960" y="1612725"/>
            <a:ext cx="4212480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выполняет две ключевые функции: проводниковую — передачу сигналов между мозгом и телом, и рефлекторную — управление автоматическими реакциями. Таблица иллюстрирует эти функции с примерами их проявления.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выполнение этих функций обеспечивает связь организма с окружающей средой и поддерживает внутреннее равновесие.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современные учебные пособия по биологии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спинного мозга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рога серого вещества спинного мозга содержат мотонейроны, которые непосредственно управляют сокращением мышц скелета. Они отвечают за выполнение произвольных и рефлекторных движений.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спинной мозг проходят пирамидные пути, обеспечивающие тонкую моторную координацию, и экстрапирамидные пути, отвечающие за автоматизм и регуляцию движений. Повреждение этих путей вызывает паралич или нарушение координации.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движений: двигательные пути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сенсорных нейронов обеспечивает адаптацию организма к изменениям окружающей среды и запускает соответствующие реакции на раздражители.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передаётся по восходящим нервным путям в головной мозг, где происходит её осознание и анализ, что позволяет воспринимать тактильные ощущения, боль и температуру.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рога серого вещества принимают сигналы от различных рецепторов кожи, мышц и внутренних органов, обеспечивая первичную обработку сенсорных данных на уровне спинного мозга.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сенсорной информации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дуги: структура и последовательность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воспринимает раздражение и преобразует его в нервный импульс, являясь начальным звеном в рефлекторной дуге.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нейрон передаёт сигнал по спинному мозгу к вставочному нейрону, который служит связующим звеном между чувствительными и двигательными нейронами.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Эффектор осуществляет реакцию организма, например, сокращение мышцы или изменение работы внутреннего органа, обеспечивая быстрое и целенаправленное действие.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нейрон получает сигнал от вставочного и инициирует ответную реакцию, направляя импульс к мышцам или органам-эффекторам.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рефлекторного ответа на раздражение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проведения рефлекса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спинного мозга для жизнедеятельности организма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защитные реакции, например, отдёргивание руки при боли, повышают шансы организма на выживание в опасных ситуациях.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контроле функций внутренних органов, обеспечивая координацию процессов мочеиспускания, дефекации и дыхания посредством рефлексов.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регулирует автоматические процессы, такие как поддержание осанки и выполнение простых двигательных действий без участия сознания.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спинного мозга и его последствия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спинного мозга приводит к утрате чувствительности и параличу ниже места травмы, ограничивая движение и восприятие. Часто это сопровождается ухудшением качества жизни и требует длительной реабилитации.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чувствительности и паралич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восстановления зависит от локализации и тяжести повреждения. Иногда наблюдаются частичные улучшения функций, особенно при своевременной медицинской помощи и реабилитации.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восстановления функций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могут вызвать сбои в работе систем организма, включая дыхательную и мочеполовую. Это опасные для жизни осложнения, требующие комплексного медицинского наблюдения и поддерживающего лечения.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внутренних органов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диагностики используют МРТ и КТ, позволяющие детально изучить структуру спинного мозга и выявить место повреждения.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методы — применение стволовых клеток и нейропротезирование, которые в клинических испытаниях показывают потенциал в регенерации повреждённой нервной ткани.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включает противовоспалительные препараты, хирургические операции для стабилизации позвоночника и физическую реабилитацию для восстановления функций.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Электромиография помогает оценить состояние мышц и нервных волокон, выявляя степень нервной дисфункции после травмы.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лечения поражений спинного мозга
</a:t>
            </a:r>
            <a:endParaRPr lang="en-US" sz="3663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рыб, например акул, спинной мозг длиннее головного, что обеспечивает быстрые рефлексы и поведение в естественной среде. Это уникальное отличие в строении нервной системы этих животных.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спинном мозге
</a:t>
            </a:r>
            <a:endParaRPr lang="en-US" sz="3429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волокна, отходящие от спинного мозга человека, могут достигать длины до 2 метров, как, например, седалищный нерв, самый длинный в организме. Подростки иногда восстанавливают функции спинного мозга после повреждений благодаря пластичности нервной системы.
</a:t>
            </a:r>
            <a:endParaRPr lang="en-US" sz="13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ключевой канал связи между мозгом и телом, обеспечивающий движение, чувства и защитные реакции. Его защита и изучение помогают понимать и лечить серьёзные травмы.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спинного мозга для жизнедеятельности человека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2026-05-09T03:18:21Z</dcterms:created>
  <dcterms:modified xsi:type="dcterms:W3CDTF">2026-05-09T03:18:21Z</dcterms:modified>
</cp:coreProperties>
</file>