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осадков на Земле и роль воздушных течений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Где-то идут ливни почти каждый день, а где-то не выпадает ни капли годами.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вода и воздух связаны с климатом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постоянно переходит из океанов и суши в атмосферу и обратно. Ветер переносит влагу на большие расстояния, а охлаждение воздуха превращает пар в облака и осадки. Поэтому климат территории во многом зависит от движения воздушных масс и сезона.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 измеряют дождь, снег и другие осадки, чтобы сравнивать разные территории.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мм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количество воды, которое приходится на 1 м² поверхности.
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география: правило пересчёта осадков, 1 мм = 1 л/м²
</a:t>
            </a:r>
            <a:endParaRPr lang="en-US" sz="7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 — зона частых ливней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6125" y="106367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нагрев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экватора солнечные лучи падают почти отвесно, поэтому поверхность быстро прогревается. Тёплый воздух становится легче и поднимается вверх, унося с собой большое количество влаги.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3668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облаков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подъёме воздух охлаждается, водяной пар конденсируется на мелких частицах, и формируются мощные кучевые облака. Из-за этого здесь часто возникают грозы и сильные ливни.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121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много влаги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Экваториальный пояс получает особенно большое количество осадков. Во многих районах оно превышает 2000 мм в год, а в лесах Амазонии и Индонезии бывает ещё выше.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876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природные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сырость поддерживает густые леса, полноводные реки и богатую растительность. Именно поэтому экваториальные территории резко отличаются от сухих районов Земли.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 Земле осадков больше и меньше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Разброс значений показывает, насколько сильно меняются условия увлажнения даже на одной планете.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осадков связан с тёплым влажным воздухом, а минимум — с нисходящими потоками и холодным сухим климатом.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ориентировочные значения из школьного курса географии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4828"/>
            <a:ext cx="202200" cy="20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1566"/>
            <a:ext cx="202200" cy="2087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4777"/>
            <a:ext cx="202200" cy="20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16011"/>
            <a:ext cx="202200" cy="1797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Пассаты и перенос влаги к экватору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Пассаты дуют в тропиках почти круглый год и направляются от областей высокого давления к экватору, перенося большие массы воздуха.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Северном полушарии пассаты отклоняются вправо, а в Южном — влево. Поэтому по обе стороны экватора их поток выглядит по-разному.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океанов пассаты приносят влагу, усиливают облачность и помогают формироваться ливням в зоне экваториальной конвергенции, где воздух особенно активно поднимается.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осадков у берегов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восточных побережьях материков пассаты часто повышают влажность воздуха. Там, где ветер приходит с океана, дожди обычно идут чаще и дольше.
</a:t>
            </a:r>
            <a:endParaRPr lang="en-US" sz="104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тропиках много пустынь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89122" y="2557141"/>
            <a:ext cx="35190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дождей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восходящих потоков почти нет, водяному пару труднее подняться и охладиться. Из-за этого осадков выпадает очень мало, а годовые суммы часто меньше 100 мм.
</a:t>
            </a:r>
            <a:endParaRPr lang="en-US" sz="1024" dirty="0"/>
          </a:p>
        </p:txBody>
      </p:sp>
      <p:sp>
        <p:nvSpPr>
          <p:cNvPr id="11" name="Text 3"/>
          <p:cNvSpPr txBox="1"/>
          <p:nvPr/>
        </p:nvSpPr>
        <p:spPr>
          <a:xfrm>
            <a:off x="389122" y="3848337"/>
            <a:ext cx="35190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сухие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этих широтах находятся Сахара, Аравийская пустыня, пустыни Австралии и Атакама. Это одни из самых засушливых территорий на Земле.
</a:t>
            </a:r>
            <a:endParaRPr lang="en-US" sz="1024" dirty="0"/>
          </a:p>
        </p:txBody>
      </p:sp>
      <p:sp>
        <p:nvSpPr>
          <p:cNvPr id="12" name="Text 4"/>
          <p:cNvSpPr txBox="1"/>
          <p:nvPr/>
        </p:nvSpPr>
        <p:spPr>
          <a:xfrm>
            <a:off x="389122" y="1273741"/>
            <a:ext cx="35190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Нисходящий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Вблизи 20–30° северной и южной широты воздух чаще опускается вниз. При этом он нагревается и становится суше, поэтому облака образуются редко.
</a:t>
            </a:r>
            <a:endParaRPr lang="en-US" sz="102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дождь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испарение и охлаждение воздуха приводят к выпадению осадков.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«тень осадков»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Ливни у подножия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воздух, встречая горный склон, вынужден подниматься вверх. По пути он остывает, водяной пар превращается в облака, и на наветренной стороне выпадают дожди и снег. Такие склоны часто остаются зелёными и богатыми реками.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сторона хребта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Перевалив через гору, воздух уже потерял часть влаги и становится суше. Поэтому за хребтом осадков заметно меньше, а ландшафт может смениться степью или даже пустыней.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как климатический барьер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«тени осадков» хорошо заметен у Анд, Гималаев и Кордильер. Один и тот же горный барьер создаёт рядом очень разные природные условия: влажные лесистые склоны и сухие пространства по другую сторону.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76589"/>
            <a:ext cx="4794300" cy="19600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годового количества осадков в разных районах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влажность территории зависит не только от широты, но и от ветров, океана и рельефа.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широте могут быть и влажные, и сухие территории: решают воздушные массы, океан и горы.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ориентировочные значения из школьного курса географии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ветры умеренных широт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25775" y="1437813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потоков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умеренных широтах преобладают ветры, которые перемещают воздушные массы с запада на восток. Благодаря этому погода чаще меняется, а влажный воздух с океанов регулярно поступает на материки.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5775" y="2259428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Циклоны и фронты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ветры переносят циклоны и атмосферные фронты, поэтому облачность, дожди и потепления или похолодания нередко сменяют друг друга в течение нескольких дней.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5775" y="3081044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по сезонам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частых смен воздушных масс осадки в умеренных широтах распределяются более равномерно по году, чем в тропиках, где влажный и сухой периоды выражены резче.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5775" y="3902644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и суша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западных побережьях материков влажность обычно выше, чем в глубине суши, потому что туда чаще приходят влажные морские массы, приносящие облака и осадки.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пояса Земли и количество осадков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 точные измерения, а соотношение влажности в поясах. На распределение осадков сильнее всего влияют восходящие и нисходящие движения воздуха.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осадков связан с восходящим воздухом, а минимум — с нисходящим. Поэтому пояса планеты образуют устойчивую карту влажных и сухих зон.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климатическим поясам Земли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Муссоны и смена сезонов дождей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нагревается быстрее океана, и ветер начинает дуть с моря на сушу. Вместе с ним приходит влажный воздух, который вызывает продолжительные и обильные дожди.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Переходный сезон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смене температуры между сушей и океаном направление ветра постепенно меняется. В это время погода становится неустойчивой, а количество осадков быстро уменьшается.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остывает сильнее, чем океан, поэтому воздушные потоки поворачиваются в сторону моря. На материк приходит более сухой воздух, и наступает сезон меньшего количества осадков.
</a:t>
            </a:r>
            <a:endParaRPr lang="en-US" sz="10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7479" y="0"/>
            <a:ext cx="473664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6200" y="270000"/>
            <a:ext cx="38475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как главный источник влаги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54056" y="2721774"/>
            <a:ext cx="36837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и холодные течения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течения усиливают испарение и делают воздух над океаном более влажным. Холодные течения, наоборот, ослабляют испарение и часто уменьшают количество облаков у берегов.
</a:t>
            </a:r>
            <a:endParaRPr lang="en-US" sz="1158" dirty="0"/>
          </a:p>
        </p:txBody>
      </p:sp>
      <p:sp>
        <p:nvSpPr>
          <p:cNvPr id="10" name="Text 3"/>
          <p:cNvSpPr txBox="1"/>
          <p:nvPr/>
        </p:nvSpPr>
        <p:spPr>
          <a:xfrm>
            <a:off x="454056" y="3913790"/>
            <a:ext cx="36837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на одних побережьях часто идут дожди и держится высокая влажность, а на других формируются сухие районы. Иногда именно холодное течение помогает возникнуть пустыне у моря.
</a:t>
            </a:r>
            <a:endParaRPr lang="en-US" sz="1158" dirty="0"/>
          </a:p>
        </p:txBody>
      </p:sp>
      <p:sp>
        <p:nvSpPr>
          <p:cNvPr id="11" name="Text 4"/>
          <p:cNvSpPr txBox="1"/>
          <p:nvPr/>
        </p:nvSpPr>
        <p:spPr>
          <a:xfrm>
            <a:off x="450356" y="1529749"/>
            <a:ext cx="36837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с 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 моря дают основную часть водяного пара для атмосферы. Чем теплее вода, тем интенсивнее испарение и тем больше влаги может попасть в воздушные массы.
</a:t>
            </a:r>
            <a:endParaRPr lang="en-US" sz="115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 и его способность удерживать влагу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воздух не только быстрее испаряет воду, но и может переносить больше водяного пара до момента насыщения. Поэтому облака часто образуются после подъёма и охлаждения воздуха.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повышением температуры растёт возможная влажность воздуха, но осадки появляются, когда этот воздух охлаждается и лишний пар превращается в капли или кристаллы.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зависимость по свойствам влажного воздуха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86575"/>
            <a:ext cx="324900" cy="32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67" y="1686575"/>
            <a:ext cx="324900" cy="32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158" y="1686575"/>
            <a:ext cx="324900" cy="32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7958" y="1675625"/>
            <a:ext cx="303450" cy="34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рельеф влияет на осадки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Наветренный склон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влажный воздух поднимается по склону горы, он охлаждается и отдаёт влагу. Поэтому на стороне, обращённой к ветру, обычно выпадает больше осадков и лучше растут леса.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Перевал через хребет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Перебираясь через горный хребет, воздух уже теряет часть влаги. После подъёма и охлаждения он становится суше, чем был до встречи с горой.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Подветренная сторона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горами воздух опускается и нагревается, из-за чего облака быстро рассеиваются. Здесь образуется более сухая область, которую называют тенью осадков.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влияет на реки, почвы и растительность. На влажных склонах чаще встречаются леса и полноводные реки, а за хребтами бывают степи и даже пустыни.
</a:t>
            </a:r>
            <a:endParaRPr lang="en-US" sz="10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33563" y="919100"/>
            <a:ext cx="4277074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которые определяют количество осадков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на осадки действует не один, а сразу несколько природных факторов.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факторов работают вместе, тем заметнее различия между влажными и сухими районами. Осадки нельзя объяснить только широтой или только близостью океана.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«Распределение осадков на Земле»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осадки влияют на жизнь людей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6200" y="199160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осадков определяет, какие культуры можно выращивать без дополнительного полива. Влажные районы подходят для риса и других влаголюбивых растений, а в засушливых требуется орошение.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43743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Водоснабжение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Дожди пополняют реки, озёра и подземные воды, поэтому от них зависит запас питьевой воды. При длительной засухе людям приходится экономнее расходовать каждый литр.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1129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редкие осадки вызывают засухи, а слишком сильные могут привести к наводнениям и переувлажнению почвы. Оба случая опасны для людей и хозяйства.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7884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и строительство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выборе места для жизни люди учитывают, сколько обычно выпадает осадков. Это важно для дорог, домов, плотин, сельских построек и защиты от разлива рек.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испарения к климату территории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движение воздуха переносит влагу и влияет на влажность климата.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управляют обликом Земли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зависят от широты, ветров, гор, океанов и течений, а их распределение формирует климат, природные зоны и условия жизни людей. Там, где воздух поднимается, обычно влажнее; где опускается — суше.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2026-06-02T13:47:25Z</dcterms:created>
  <dcterms:modified xsi:type="dcterms:W3CDTF">2026-06-02T13:47:25Z</dcterms:modified>
</cp:coreProperties>
</file>