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человека: поведение и психика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управляет поведением, мышлением и эмоциями?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высшую нервную деятельность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помогает понять, как человек воспринимает мир, учится, запоминает, привыкает и реагирует на события. Эти знания объясняют поведение подростка, влияние режима дня на здоровье и роль нервной системы в жизни.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как основа поведения человека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из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постоянно получают информацию о свете, звуках, запахах, прикосновениях и внутренних изменениях. Нервная система быстро передаёт эти сигналы в мозг, где они становятся основой ответа организма.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нейронов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соединяются синапсами и передают нервные импульсы от клетки к клетке. Благодаря этой сети человек способен быстро реагировать, учиться на опыте и приспосабливаться к новым условиям.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коры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 высшей нервной деятельности играет кора больших полушарий. Именно она участвует в анализе информации, принятии решений, речи, памяти, мышлении и управлении сложным поведением.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Врождённое и приобретённое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 складывается из наследственных реакций и приобретённых навыков. Врождённые ответы обеспечивают безопасность, а опыт и обучение расширяют возможности общения, учёбы и повседневных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нервной системы и их функции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отделы нервной системы распределяют работу и обеспечивают согласованные действия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отделы работают вместе: одни принимают и обрабатывают информацию, другие передают её и регулируют работу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ответа от раздражителя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рефлекторную дугу — основной путь передачи нервного импульса.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как врождённые реакции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человек получает по наследству. Они не требуют обучения и появляются уже с рождения, помогая организму сразу отвечать на важные изменения в окружающей среде.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жизненных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Слюноотделение при попадании пищи в рот, сужение зрачка на свет и другие автоматические реакции помогают поддерживать нормальную работу органов и сохранять внутреннее равновесие.
</a:t>
            </a:r>
            <a:endParaRPr lang="en-US" sz="907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низшими отделами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связаны с работой ствола мозга и спинного мозга. Эти отделы обеспечивают быстрые ответы, которые не требуют участия сложного анализа коры больших полушарий.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Моргание, кашель, чихание и отдёргивание руки от горячего предмета защищают организм от повреждений. Эти реакции возникают быстро и часто даже раньше, чем человек успевает осознать опасность.
</a:t>
            </a:r>
            <a:endParaRPr lang="en-US" sz="907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людей такие рефлексы проявляются одинаково и достаточно устойчивы. Это делает их надёжной основой поведения, на которой строятся более сложные приобретённые реакции.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безусловных и условных рефлексов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врождённые и приобретённые реакции и почему они по-разному влияют на поведение.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обеспечивают выживание, а условные помогают приспосабливаться к новым ситуациям и учиться на опыте.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условный рефлекс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нейтральный сигнал почти не вызывает ответа, но повторение вместе с подкреплением постепенно делает реакцию устойчивой.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повторяется связь сигнала и подкрепления, тем прочнее становится нервная связь и поведение закрепляется.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«Условные рефлексы»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только пища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опыта собака реагировала слюноотделением только на корм. Это был естественный, врождённый ответ на пищу, который не зависел от звука звонка и не требовал обучения.
</a:t>
            </a:r>
            <a:endParaRPr lang="en-US" sz="142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становится сигналом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перед подачей пищи многократно звонил колокольчик. После повторений звук начал сам вызывать слюноотделение, хотя пищи в этот момент ещё не было. Нейтральный сигнал приобрёл значение важного события.
</a:t>
            </a:r>
            <a:endParaRPr lang="en-US" sz="127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показал, что нервная система способна связывать разные явления и создавать новую реакцию на основе повторения. Именно так формируются условные рефлексы, которые помогают человеку и животным учиться.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И. П. Павлова и условный рефлекс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в нервной системе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торможение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 — это ослабление или прекращение нервной реакции. Оно не мешает работе мозга, а помогает ему не перегружаться и выбирать, на что нужно отвечать в первую очередь.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торможение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сильный новый раздражитель, текущая реакция временно ослабевает. Например, человек может отвлечься на громкий звук и перестать читать или писать на несколько секунд.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торможение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торможения связан с угасанием или изменением условного рефлекса. Он помогает отказаться от ненужной реакции, если сигнал больше не требует прежнего ответа.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важно для внимания, самоконтроля, точности движений и спокойного поведения. Благодаря ему человек может сосредоточиться, переключиться между делами и не реагировать на всё подряд.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психические процессы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процессы работают не отдельно, а совместно: они помогают учиться, общаться и принимать решения в разных жизненных ситуациях.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учёбы особенно важны память, мышление и внимание: именно они сильнее всего поддерживают усвоение и применение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«Высшая нервная деятельность человека»; распределение условное, для наглядности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удерживает сведения недолго, поэтому помогает запомнить номер, инструкцию или фразу, пока человек выполняет действие или решает задачу.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долговременной памяти остаются правила, формулы и важные факты. Чем понятнее материал и чем чаще он повторяется, тем прочнее закрепление.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для работы «здесь и сейчас»: удерживать условие задачи, план ответа или последовательность действий, пока ученик выполняет задание.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Повторение, смысловое понимание, схемы, таблицы и связь нового с уже известным материалом делают запоминание быстрее и помогают учиться осознанно.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обучение в подростковом возрасте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Внимание, утомление и работоспособность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сосредоточиться на задании, но его объём ограничен. Сильные звуки, телефон и другие раздражители быстро отвлекают.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утомления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работать слишком долго без перерыва, снижаются точность, скорость реакции и качество запоминания. Становится труднее удерживать концентрацию.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работоспособности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дня, сон, чередование умственной и физической нагрузки и короткие перерывы помогают сохранять внимание и выполнять задания без лишнего переутомления.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32" y="1617661"/>
            <a:ext cx="2550285" cy="192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32" y="1617661"/>
            <a:ext cx="2550285" cy="192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32" y="1617661"/>
            <a:ext cx="2550285" cy="19239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хорошо подготовился, чувствует уверенность и спокойную радость. Такое состояние помогает сосредоточиться, говорить яснее и не теряться при ответах. Эмоция сразу отражается в голосе, мимике и поведении.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выступлением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к доске школьник может волноваться, учащается пульс и дыхание, ладони становятся влажными. Тревога не всегда мешает: она подсказывает организму, что нужно собраться и быть внимательнее.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после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человека несправедливо обвинили, он может резко ответить, повысить голос или отойти в сторону. Гнев быстро влияет на выбор действий, поэтому важно уметь остановиться и не принять поспешное решение.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повседневной жизни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привычка становится автоматической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повторение и подкрепление превращают действие в устойчивую модель поведения.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 нервной системы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замедление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организм постепенно снижает активность, чтобы нервная система могла перейти к восстановлению. Яркий свет и экранные устройства мешают этому переходу.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уменьшается нагрузка на многие системы организма, а мозг продолжает важную работу по восстановлению сил и закреплению полученной за день информации.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достаточного сна легче сосредоточиться, запомнить материал и сохранять хорошее настроение. Недосып, наоборот, делает мышление медленнее и внимание менее устойчивым.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поведение и психику подростка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состояние психики влияет не один, а сразу несколько факторов, поэтому важен баланс между нагрузкой, отдыхом и общением.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 социальные причины действуют вместе: поддержка семьи, режим и движение помогают, а стресс и перегрузка мешают.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«Высшая нервная деятельность человека»; значения условные, для сравнения факторов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для поддержки высшей нервной деятельности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нервной системе работать устойчиво и снижают утомление в учёбе.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полезные действия поддерживают память, внимание и работоспособность, а также уменьшают риск переутомления.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«Высшая нервная деятельность человека»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высшей нервной деятельности человека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речь не только для общения, но и для мышления, объяснения правил, планирования действий и передачи знаний другим людям.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умеет сравнивать, обобщать и делать выводы, даже если предметов нет перед глазами. Это помогает решать задачи и понимать сложные явления.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сдерживать импульсивные реакции, оценивать последствия поступков и выбирать поведение в зависимости от цели, а не только от ситуации.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Обучение, культура и общение делают поведение человека более разнообразным и осознанным, чем у животных, и расширяют возможности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человека: 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объединяет рефлексы, речь, память, мышление и эмоции. Она формируется под влиянием наследственности, опыта, обучения и условий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2026-06-01T13:53:39Z</dcterms:created>
  <dcterms:modified xsi:type="dcterms:W3CDTF">2026-06-01T13:53:39Z</dcterms:modified>
</cp:coreProperties>
</file>