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«Стальное колечко»: сказка о доброте, надежде и чуде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Вари и стального колечка: доброта, вера в хорошее и чудо весны.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Паустовский и особенности сказки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Георгиевич Паустовский писал о природе и человеческой чуткости. «Стальное колечко» соединяет реалистичные детали деревенского быта и сказочный мотив: даже маленький поступок способен изменить настроение и судьбу.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действия и время событий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32059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в деревне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пора делает шаги осторожными: снежная тишина, мороз и длинные расстояния усиливают ощущение одиночества. В этой среде особенно заметны чуткость и добрые решения Вари.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168712" y="2545107"/>
            <a:ext cx="2132056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Станция и дорога через лес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пути Варя сталкивается с людьми и обстоятельствами, где легко испугаться или пройти мимо. Лесная дорога задаёт напряжение, а станция становится точкой, где происходит перелом.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685802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домой и ожидание весны
</a:t>
            </a:r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не отпускает сразу: усталость и тревога сопровождают героиню. Но ожидание весеннего обновления постепенно наполняет события смыслом — как будто впереди уже есть свет.
</a:t>
            </a:r>
            <a:endParaRPr lang="en-US" sz="143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762" y="2012504"/>
            <a:ext cx="514451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5987" y="2012504"/>
            <a:ext cx="514451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9762" y="3718345"/>
            <a:ext cx="514451" cy="5879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25987" y="3718345"/>
            <a:ext cx="514451" cy="58794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сказки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Варя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Варя — добрая, впечатлительная девочка, которая умеет сочувствовать и доверять. Её поступки не громкие, но внимательные: она замечает чужую беду и старается помочь по-человечески.
</a:t>
            </a:r>
            <a:endParaRPr lang="en-US" sz="1277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Дед Кузьма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Дед Кузьма спокойный и заботливый, рядом с ним Варе легче справляться с переживаниями. Он уважает чувства ребёнка и помогает понять, что вера и доброта опираются на жизненный опыт.
</a:t>
            </a:r>
            <a:endParaRPr lang="en-US" sz="1277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Пулька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Пулька добавляет в историю живое движение деревенского мира. Через неё ощущается привычная среда, где рядом существуют и заботы, и разговоры, и мелкие события, важные для общего настроения.
</a:t>
            </a:r>
            <a:endParaRPr lang="en-US" sz="1277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Семён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Семён помогает показать, что в сказке важны не только поступки, но и отношения между людьми. Он участвует в общей картине, делая мир вокруг Вари более тёплым и понятным.
</a:t>
            </a:r>
            <a:endParaRPr lang="en-US" sz="127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Варя встречает измученного солдата и не проходит мимо: она откликается на беду и старается облегчить её. Этот эпизод становится первым нравственным выбором героини.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связывается с надеждой на скорую весну: добрый поступок будто обещает продолжение. Взрослая жизнь здесь начинается через детское сострадание и осторожную веру в лучшее.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Завязка: встреча с солдатом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появляется стальное колечко — знак благодарности и надежды. Оно помогает Вари держаться за хорошее, словно напоминая: доброта возвращается внутренней силой.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Стальное колечко не выглядит драгоценностью, но становится для Вари важной опорой. Оно связано с верой в удачу и защиту, а ещё с желанием, которое хочется сохранить, несмотря на страх.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символа в том, что ценность рождается из поступка, а не из богатства. Колечко напоминает о данном слове, о памяти сердца и о надежде, которая помогает пережить трудные дни.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Стальное колечко как символ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дорогой и одиночеством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встречи с солдатом Варе предстоит трудный путь домой. Холод, снег и тишина усиливают чувство усталости, а расстояние кажется почти бесконечным — будто время остановилось.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появляется тревога: страх мешает думать спокойно, и героиня то сомневается, то собранно продолжает путь. Испытание показывает, что доброта не отменяет испытаний.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именно в дороге проявляется характер Вари. Она движется дальше, потому что внутри держится вера в хорошее. Доброта становится силой, которая не даёт сдаться.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усиливает переживания, однако именно ожидание весны связывает события в единый смысл. Варя идёт вперёд, и её надежда постепенно становится светлее, чем зимний страх.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Сюжетный путь героини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доброго поступка — к внутренней уверенности и весеннему финалу.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Дед Кузьма создаёт в сказке атмосферу домашнего тепла: рядом с ним легче переживать трудные мысли. Он помогает Вари не просто успокоиться, а осмыслить происходящее.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обесценивает чувства девочки и не смеётся над её переживаниями. Его серьёзное отношение показывает: вера в чудо может жить вместе с разумом и терпением.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деда соединяет чудесное и реальное. Благодаря его заботе героиня воспринимает стальное колечко и надежду не как случайность, а как опору в собственной жизни.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деда Кузьмы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2598" y="517238"/>
            <a:ext cx="329428" cy="3764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87198" y="517238"/>
            <a:ext cx="329428" cy="37649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72598" y="2679413"/>
            <a:ext cx="329428" cy="37649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87198" y="2679413"/>
            <a:ext cx="329428" cy="37649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доброты и милосердия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1441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 как 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Варя действует из внимательности к чужой беде. Её доброта начинается с простого: заметить страдание и захотеть помочь, не ожидая громкой награды или похвалы.
</a:t>
            </a:r>
            <a:endParaRPr lang="en-US" sz="1450" dirty="0"/>
          </a:p>
        </p:txBody>
      </p:sp>
      <p:sp>
        <p:nvSpPr>
          <p:cNvPr id="14" name="Text 3"/>
          <p:cNvSpPr txBox="1"/>
          <p:nvPr/>
        </p:nvSpPr>
        <p:spPr>
          <a:xfrm>
            <a:off x="66587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откликнуться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Милосердие в сказке — это способность откликнуться в трудную минуту. Помощь незнакомому человеку показывает, что добрые поступки становятся мостом между людьми.
</a:t>
            </a:r>
            <a:endParaRPr lang="en-US" sz="1314" dirty="0"/>
          </a:p>
        </p:txBody>
      </p:sp>
      <p:sp>
        <p:nvSpPr>
          <p:cNvPr id="15" name="Text 4"/>
          <p:cNvSpPr txBox="1"/>
          <p:nvPr/>
        </p:nvSpPr>
        <p:spPr>
          <a:xfrm>
            <a:off x="41441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 внутренняя опора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помогает героине выдержать дорогу и страх. Благодаря поддержке и вере стальное колечко превращается в внутреннюю опору, которая не исчезает даже в холоде.
</a:t>
            </a:r>
            <a:endParaRPr lang="en-US" sz="1378" dirty="0"/>
          </a:p>
        </p:txBody>
      </p:sp>
      <p:sp>
        <p:nvSpPr>
          <p:cNvPr id="16" name="Text 5"/>
          <p:cNvSpPr txBox="1"/>
          <p:nvPr/>
        </p:nvSpPr>
        <p:spPr>
          <a:xfrm>
            <a:off x="66587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благодарности и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колечка связан с благодарностью, но главное — с памятью о добре. Так милосердие становится нравственной силой, ведущей к светлому финалу.
</a:t>
            </a:r>
            <a:endParaRPr lang="en-US" sz="140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сказки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героини меняется не по «приказу сюжета», а вместе с переживаниями: страх растёт на дороге, а надежда укрепляется в ожидании весны.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закономерность: добрый поступок запускает внутренние перемены, но они требуют времени, чтобы тревога сменилась радостью.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К. Г. Паустовский, сказка «Стальное колечко». Оценка динамики настроения по эпизодам (авторская интерпретация для презентации).
</a:t>
            </a:r>
            <a:endParaRPr lang="en-US" sz="105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454829"/>
            <a:ext cx="3975244" cy="17793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сказке Паустовского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843477" y="971748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Зима, снег и мороз создают фон испытания: тишина усиливает тревогу, а холод подчёркивает, как трудно идти вперёд, даже когда сердце не остаётся равнодушным.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63568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дорога становятся «проверкой» характера: пока Варя движется через трудности, читатель видит, что милосердие не отменяет страха.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843477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пробуждение воспринимается как знак обновления: природа будто подтверждает, что вера в лучшее помогает выстоять, а надежда превращается в ощущение близкого чуда.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1475" y="1572310"/>
            <a:ext cx="3234217" cy="26682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эпизоды и их смысл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каждого шага героини раскрывается через событие, которое меняет её внутреннее состояние и отношения с людьми вокруг.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эпизодов показывает: добрый поступок запускает цепочку внутренних решений, а поддержка помогает пережить тревогу до светлого финала.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К. Г. Паустовский, сказка «Стальное колечко».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и реалистические черты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092166" y="102765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звучит правдоподобно благодаря точным деталям деревенской жизни, дороги и зимнего быта. Читатель легко узнаёт мир, где добрые поступки совершаются в обычных обстоятельствах.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611896" y="102765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появляется сказочный смысл: обычный предмет — стальное колечко — начинает работать как талисман. Он напоминает, что добро хранится в памяти и в слове, сказанном с теплом.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92166" y="318988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 показывает почти «волшебную» силу доверия: вера в хорошее не отменяет трудностей, но помогает не замкнуться в страхе. Внутренняя опора становится важнее внешних перемен.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611896" y="318988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соединение реального и сказочного делает повествование тёплым и запоминающимся: реальность объясняет чувства героини, а сказка помогает увидеть надежду как настоящее спасение.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Вари: характер и переживания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Ребёнок, который умеет сочувствовать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Варя показана как девочка с живым сердцем: она замечает чужую беду и старается помочь. Её переживания понятны сверстникам — в них есть и растерянность, и искреннее желание добра.
</a:t>
            </a:r>
            <a:endParaRPr lang="en-US" sz="1399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и надежда внутри одного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зимней дороге чувства усложняются: становится страшно, появляется сомнение, утомляет ожидание. Но именно вера в хорошее помогает героине держаться и не «отступить» от своего обещания.
</a:t>
            </a:r>
            <a:endParaRPr lang="en-US" sz="139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 выбирает простые и точные слова, понятные школьникам, и при этом создаёт мягкое, образное повествование. Благодаря этому события воспринимаются спокойно и по-настоящему.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много чувственных деталей: снег, тишина, холод, свет, дорога, весеннее пробуждение. Они помогают «услышать» и «почувствовать» настроение, которое испытывает Варя.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произведения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напоминает добрый рассказ, где лиричность не мешает ясности. Автор бережно относится к мыслям и чувствам героини, поэтому читатель легко следует за её внутренним путём.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ценности раскрывает сказка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показывает, что добро действует сразу: оно меняет не только других людей, но и самого человека, который решился помочь.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доброта и надежда: они приводят к поступку Вари и объясняют, почему колечко становится знаком внутренней опоры.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К. Г. Паустовский, сказка «Стальное колечко». Распределение акцентов по смысловым опорам (оценка для диаграммы).
</a:t>
            </a:r>
            <a:endParaRPr lang="en-US" sz="105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016" y="2012504"/>
            <a:ext cx="587944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9241" y="2012504"/>
            <a:ext cx="587944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3016" y="3718345"/>
            <a:ext cx="587944" cy="5879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9241" y="3718345"/>
            <a:ext cx="587944" cy="58794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запоминается школьникам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испытание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через зимний холод делает сюжет напряжённым и понятным: ребёнок чувствует, что идти трудно, но важно не бросать начатое.
</a:t>
            </a:r>
            <a:endParaRPr lang="en-US" sz="1482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и тайна
</a:t>
            </a:r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Стальное колечко воспринимается как знак, который объясняет ожидание чуда. Оно помогает удерживать внимание и думать о смысле поступка.
</a:t>
            </a:r>
            <a:endParaRPr lang="en-US" sz="1475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без безмолвной выгоды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учит замечать чужую беду и помогать по сердцу, не рассчитывая на награду заранее. Это нравственно близко детям 11–13 лет.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Светлый финал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Счастливый конец даёт ощущение справедливости: добро возвращается поддержкой и радостью. Важна именно внутренняя перемена героини.
</a:t>
            </a:r>
            <a:endParaRPr lang="en-US" sz="148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9770" y="1426907"/>
            <a:ext cx="2923284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в тексте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 помогают передать настроение: одни создают атмосферу, другие усиливают ключевой символ и перемены чувств.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выразительных средств связывает внешние изменения мира и внутренние чувства Вари, усиливая главную мысль о силе добра и надежды.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К. Г. Паустовский, «Стальное колечко».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Тепло, которое остаётся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утверждает: добрые дела не исчезают бесследно. Вера и поддержка помогают преодолеть страх, а стальное колечко напоминает о памяти, силе и надежде. Человек создаёт тепло вокруг себя.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2026-05-15T04:57:26Z</dcterms:created>
  <dcterms:modified xsi:type="dcterms:W3CDTF">2026-05-15T04:57:26Z</dcterms:modified>
</cp:coreProperties>
</file>