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«Снежная королева»: сказка о дружбе, верности и добром сердце
</a:t>
            </a:r>
            <a:endParaRPr lang="en-US" sz="3393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«Снежная королева» Андерсена (1844): испытания Герды и Кая, где добро побеждает холод и равнодушие.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Ганс Христиан Андерсен и место сказки в литературе
</a:t>
            </a:r>
            <a:endParaRPr lang="en-US" sz="1939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Датский писатель XIX века Ганс Христиан Андерсен сделал «Снежную королеву» одной из самых читаемых сказок мира. Произведение построено из семи крупных эпизодов, показывающих долгий путь Герды, где чудо и приключение ведут к мысли о силе добра.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80" y="1341433"/>
            <a:ext cx="205010" cy="3280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4798" y="1341433"/>
            <a:ext cx="287014" cy="3280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9598" y="1341433"/>
            <a:ext cx="287014" cy="3280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43079"/>
            <a:ext cx="325505" cy="260404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Герда
</a:t>
            </a:r>
            <a:pPr algn="l" indent="0" marL="0">
              <a:lnSpc>
                <a:spcPct val="90000"/>
              </a:lnSpc>
              <a:buNone/>
            </a:pPr>
            <a:r>
              <a:rPr lang="en-US" sz="42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Добрая, смелая и очень верная девочка. Её поступки подсказывают читателю: настоящая забота проявляется не в словах, а в ежедневном выборе — идти вперёд, даже когда страшно.
</a:t>
            </a:r>
            <a:endParaRPr lang="en-US" sz="1282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
</a:t>
            </a:r>
            <a:pPr algn="l" indent="0" marL="0">
              <a:lnSpc>
                <a:spcPct val="90000"/>
              </a:lnSpc>
              <a:buNone/>
            </a:pPr>
            <a:r>
              <a:rPr lang="en-US" sz="4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Герды, который попадает под власть Снежной королевы после осколков волшебного зеркала. Искажение взгляда постепенно делает его холодным и равнодушным к близким.
</a:t>
            </a:r>
            <a:endParaRPr lang="en-US" sz="1381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королева
</a:t>
            </a:r>
            <a:pPr algn="l" indent="0" marL="0">
              <a:lnSpc>
                <a:spcPct val="90000"/>
              </a:lnSpc>
              <a:buNone/>
            </a:pPr>
            <a:r>
              <a:rPr lang="en-US" sz="42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и властная правительница снежного мира. Она словно держит вокруг Кая тишину и неподвижность, из-за которых труднее чувствовать страх, тоску и любовь по-настоящему.
</a:t>
            </a:r>
            <a:endParaRPr lang="en-US" sz="1288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Кая и Герды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образ взрослого, который поддерживает детей и помогает им помнить главное. Её истории и забота задают в сказке опору: дружба и верность — это ценности, которые не исчезают.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спутники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поддерживают волшебница, принц и принцесса, маленькая разбойница, лапландка и финка. Каждый из них добавляет новый поворот, но все помогают Герде не сбиться с пути.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Соседство, где дружба звучит как радость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 и Герда живут по соседству и дружат так крепко, будто они родные брат и сестра. В их повседневности много тепла: общие игры, разговоры и привычные заботы.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у окон как знак дома и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рассказывают детям истории, а розы в ящиках у окон становятся маленьким знаком дома. Когда герои позже окажутся вдали, именно эта память будет помогать не сдаться.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Кая и Герды: мир детства и дружбы
</a:t>
            </a:r>
            <a:endParaRPr lang="en-US" sz="2568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Кай теряет себя и попадает во власть Снежной королевы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показывающая, как искажение взгляда приводит к разлуке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троллей как источник беды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Злое зеркало в сказке искажает всё доброе и красивое: хорошее кажется плохим, а плохое — будто становится важнее. Так человек перестаёт понимать, что действительно ценно.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зеркало разбивается, его осколки разлетаются по миру. Попадая в людей, они причиняют вред и толкают к равнодушию, обидам и жестоким словам без мысли о последствиях.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потерей доброты и сострадания, а также с утратой умения смотреть на мир честно. Герои учатся: чтобы победить холод, нужно вернуть чувство и сердечное зрение.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сказки: семь больших эпизодов по сюжету «Снежной королевы» (без численных измерений).
</a:t>
            </a:r>
            <a:endParaRPr lang="en-US" sz="899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эпизодов пути Герды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усиливает испытание: Герда встречает опасности и людей с разными характерами, но всё время возвращается к одной цели — вернуть Кая.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«Семь» в композиции подчёркивает длительность пути и постепенное возрастание стойкости Герды: любовь превращается в действие и помогает выстоять против холода.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волшебницы Герда оказывается в месте, которое выглядит прекрасным и безопасным. Тёплые цвета и ощущение «счастливого сна» мешают ей думать о главном — о Кае.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Волшебница пытается заставить Герду забыть друга. Но когда девочка видит розы и плачет, память возвращается: слёзы становятся опорой, и Герда снова выбирает путь поиска, а не удобное забытьё.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сад и опасность забвения
</a:t>
            </a:r>
            <a:endParaRPr lang="en-US" sz="2699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Герда приходит во дворец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Герда рассказывает о своём пути и печали. Кай ещё не найден, но девочка получает возможность укрыться и передохнуть, прежде чем продолжить дорогу.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Слушают и поддерживают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и принцесса верят словам Герды и не смеются над её тревогой. Они помогают не из любопытства, а из участия — дают еду, одежду и безопасный маршрут.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становится продолжением путешествия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позволяет Герде идти дальше с новыми силами. Эпизод подчёркивает: настоящая доброта проявляется не богатством, а вниманием к человеку, который попал в беду.
</a:t>
            </a:r>
            <a:endParaRPr lang="en-US" sz="1472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и принцесса: доброта без гордости
</a:t>
            </a:r>
            <a:endParaRPr lang="en-US" sz="247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лесу: опасность и чужие законы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встречает Герду ночью, и вокруг нет спокойных правил. Дикие места, резкие люди и напряжение ощущаются почти физически. Здесь легко испугаться и потерять ориентир, но история показывает, что даже в страхе можно искать выход.
</a:t>
            </a:r>
            <a:endParaRPr lang="en-US" sz="1367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разбойница: от грубости к сочувствию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маленькая разбойница ведёт себя резко и даже жестоко, потому что привыкла защищаться. Но, услышав рассказ Герды, она неожиданно жалеет её и помогает продолжить путь. В этом повороте важна мысль: сочувствие может проснуться даже в грубом человеке.
</a:t>
            </a:r>
            <a:endParaRPr lang="en-US" sz="1244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Разбойничий лес и маленькая разбойница
</a:t>
            </a:r>
            <a:endParaRPr lang="en-US" sz="2453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13298"/>
            <a:ext cx="4724400" cy="22510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люди и существа помогают по-разному, но результат общий: добро поддерживает движение к спасению друга и укрепляет внутреннюю стойкость Герды.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сказки Г. Х. Андерсена «Снежная королева».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Герде встречаются разные помощники: одни дают направление, другие — приют и поддержку, третьи помогают пройти опасные участки дороги.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Герде в пути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северные героини показывают, что мудрость может звучать кратко, но попадать прямо в нужный момент.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эпизодов с Лапландкой и финкой в сказке Г. Х. Андерсена «Снежная королева».
</a:t>
            </a:r>
            <a:endParaRPr lang="en-US" sz="1138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Лапландка даёт дорогу запиской, а финка — точным словом. Вместе они подчёркивают: сила Герды раскрывается не в внешних обстоятельствах, а внутри.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перечисленным в описании образам тепла и холода в сказке (эпизодный анализ содержания), без внешних статистических данных.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тепла и холода в сказке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тёплых и холодных образов показывает баланс: движение сюжета идёт через испытания, но возвращает к сердцу и любви.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не только украшает текст: он помогает понять идею сказки — холод слабеет, когда память о друге снова становится живой.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дворец Снежной королевы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дворец сделан из снега и льда, поэтому там нет настоящего уюта. Холодные стены почти стирают ощущение жизни: свет гаснет, а радость кажется невозможной.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 постепенно перестаёт чувствовать страх, тоску и любовь, как будто всё внутри «замерзает». Слово «вечность», которое он должен сложить, связывается с неподвижностью и одиночеством.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Герда спасает Кая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финале сказки: от входа во дворец к возвращению домой.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46" y="160999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800" y="1623550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7750" y="160999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9890" y="33854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21534" y="3385454"/>
            <a:ext cx="316125" cy="42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сказки и их значение
</a:t>
            </a:r>
            <a:endParaRPr lang="en-US" sz="2800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связаны с любовью, памятью и домом. Когда Герда видит их и плачет, она возвращает себе главное: способность любить и помнить друга.
</a:t>
            </a:r>
            <a:endParaRPr lang="en-US" sz="1450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троллей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символизирует искажённое восприятие мира. В нём хорошее кажется плохим, а жестокое становится «заметнее», поэтому человек теряет доброту.
</a:t>
            </a:r>
            <a:endParaRPr lang="en-US" sz="1531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 показывают холод, равнодушие и одиночество. В ледяном мире чувства сдерживаются и исчезают, а душа словно теряет тепло.
</a:t>
            </a:r>
            <a:endParaRPr lang="en-US" sz="1450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Герды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Герды подчёркивают чистоту чувств: они не разрушают, а спасают. Сочувствие и верность помогают растопить ледяной осколок в сердце Кая.
</a:t>
            </a:r>
            <a:endParaRPr lang="en-US" sz="1500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«Вечность»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«вечность» в задании Кая означает замёрзшую, неподвижную жизнь без доброты. Пока там нет тепла сердца, время будто перестаёт двигаться.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формулировкам тем из описания произведения (качественный анализ содержания), без внешних числовых источников.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идеи произведения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раскрываются через приключение: Герда проходит опасности, а каждый эпизод проверяет, что важнее — удобство или верность и сострадание.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мира в сказке строится на убеждении: зло держится на равнодушии, но добрые действия постепенно возвращают людям способность чувствовать.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состоит из семи частей: каждое новое испытание меняет настроение и проверяет чувства Герды. Между эпизодами прослеживается логика дороги — от потери к поиску и спасению.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повтор и контраст: тепло противопоставляется холоду, близкое — чужому. За счёт этого читателю проще заметить главный смысл и следить за развитием событий.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использует яркие описания, но они остаются понятными. Живые детали помогают представить ледяные картины Снежной королевы и тёплые сцены дома, памяти и слёз.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построены просто и запоминаются. Благодаря сочетанию обычной жизни и сказочных чудес история воспринимается как настоящее приключение, которое хочется перечитывать.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построения сказки
</a:t>
            </a:r>
            <a:endParaRPr lang="en-US" sz="2557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556" y="1518350"/>
            <a:ext cx="4720138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нравится не только «из-за событий»: она сочетает напряжение сюжета, сильные картины и нравственный вывод о дружбе и добром сердце.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сказки и обобщениям читательского восприятия (без внешней статистики).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остаётся любимой читателями
</a:t>
            </a:r>
            <a:endParaRPr lang="en-US" sz="227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интереса к произведению можно увидеть и в сюжете, и в образах, и в том, как сказка объясняет важные чувства.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побеждает холод — главный смысл «Снежной королевы»
</a:t>
            </a:r>
            <a:endParaRPr lang="en-US" sz="3266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страх и равнодушие отступают перед добрым сердцем. Герда побеждает не силой, а верностью, смелостью и любовью к другу. Сказка учит ценить дружбу и верить в перемены.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2026-05-12T20:34:36Z</dcterms:created>
  <dcterms:modified xsi:type="dcterms:W3CDTF">2026-05-12T20:34:36Z</dcterms:modified>
</cp:coreProperties>
</file>