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меняются по числам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глагол подсказывает: действие одно или их много.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 глагола: просто и понятно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две формы числа: единственное и множественное. Они помогают понять, кто выполняет действие, и делают предложение ясным, как хороший школьный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действующее лицо, и глагол стоит в единственном числе.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действует один, глагол выбирает форму единственного числа: мальчик рисует, кошка спит, солнце светит.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согласование глагола с подлежащим в числе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предметов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выполняют несколько людей, животных или предметов, глагол переходит во множественное число и сразу показывает, что действующих лиц больше одного.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формах часто слышны окончания -ут, -ют, -ат, -ят: дети рисуют, кошки спят, звёзды светят. Звучит бодро, как целый класс на перемене.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помогает не перепутать одного героя и целую компанию. Поэтому глагол внимательно смотрит на подлежащее и меняется вместе с ним.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— один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сидит один ученик и тихо читает книгу. Всё действие происходит у одного героя, поэтому глагол стоит в единственном числе. Такая картинка помогает сразу заметить: если действует один, форма тоже одна.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учеников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появляется несколько учеников, и каждый читает свою книгу. Теперь уже нельзя оставить прежнюю форму: глагол показывает, что читают многие. Сравнение двух сцен делает правило наглядным и очень запоминающимся.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подстраивается под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ситуации мы говорим: «ученик читает». Во второй — «ученики читают». Смысл действия остаётся тем же, но число меняется вместе с теми, кто выполняет действие, и это особенно заметно на рисунке.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глагол меняет число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одному предмету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действует один предмет, к глаголу подходит вопрос «что делает?». Он помогает выбрать форму, которая звучит правильно и понятно для одного действующего лица.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найди, кто выполняет действие. Если это один человек, животное или предмет, глагол обычно отвечает на вопрос «что делает?» и стоит в единственном числе.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лиц несколько, задаём вопрос «что делают?». Он сразу подсказывает, что нужна форма множественного числа, потому что действие выполняют не один, а несколько.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глагола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проверить форму глагола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подсказывают форму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окончания глагола часто помогают узнать число. Слушаем слово внимательно: он читает — они читают. Разница небольшая, а подсказка очень полезная.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паре: она рисует — они рисуют. Форма меняется, потому что меняется количество тех, кто выполняет действие. Глагол будто подстраивается под своих друзей.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пример: кот спит — коты спят. Окончания бывают разными, но смысл один и тот же: один действует или несколько.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окончание — это маленькая, но важная подсказка. Оно помогает быстро понять число глагола и не ошибиться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глагол работают вместе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глагол любят порядок: если один действует, глагол тоже стоит в единственном числе. Если действующих лиц несколько, меняется и глагол — он переходит во множественное число.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хорошо видно в парах: ребёнок смеётся — дети смеются, птица летит — птицы летят. Такие примеры легко запомнить, потому что слова как будто идут в паре и не спорят друг с другом.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всегда показывает действие и число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 сразу подсказывает, один предмет действует или несколько. Даже короткие слова, вроде бежит и бегут, уже несут эту важную информацию.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смотреть только на существительное. В предложении число глагола должно совпадать с числом подлежащего, иначе фраза начинает звучать неловко и неправильно.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проверить согласование, предложение становится ясным и грамотным. Это очень полезно и в учебе, и в обычной речи: русский язык любит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 для запоминания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делает один человек, животное или предмет, глагол ставится в единственном числе. Так предложение сразу показывает, кто именно действует.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действуют два или больше предметов, глагол принимает форму множественного числа. Она помогает увидеть, что участников действия стало больше.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посмотреть на подлежащее и подобрать к нему нужную форму. Это короткая проверка, которая часто спасает от смешной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806" y="1922425"/>
            <a:ext cx="193987" cy="221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с одинаковым действием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 — поют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форме поёт действует один человек, а во второй поют — уже несколько. Само действие не меняется, меняется только число тех, кто его выполняет.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Смеётся — смеются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смеётся, а потом уже смеются целые дети. Такая пара слов очень наглядно показывает, как глагол подстраивается под количество действующих лиц.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— готовят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готовит ужин одна, а мамы готовят его вместе. Сравнение помогает быстро заметить разницу между единственным и множественным числом без лишних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и целая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один мяч летит через площадку, а рядом уже летят сразу несколько мячей. Такая весёлая сцена легко запоминается, потому что действие остаётся тем же, а число предметов меняется. Глагол тоже меняет форму вместе с ними.
</a:t>
            </a:r>
            <a:endParaRPr lang="en-US" sz="1169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небе кружит одна птица, потом кружат целые стайки. Яркая картинка помогает увидеть главное правило без долгих слов: один действует — одна форма, много действуют — другая форма. Запоминать так гораздо веселее.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Картинка-подсказка для памяти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предложениях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подлежащее уже во множественном числе, а глагол случайно остаётся в форме для одного предмета, например: девочки рисует. Нужно следить, чтобы слова подходили друг другу.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 окончание глагола и забывает спросить, кто выполняет действие. Из-за этого форма выбирается наугад, а предложение звучит неловко и неверно.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торопиться и сначала найти подлежащее. Если оно одно, нужна одна форма глагола; если предметов несколько, нужна другая форма. Это простой и надёжный способ проверки.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можно прочитать предложение вслух. Тогда ошибка часто слышна сразу: девочки рисует звучит странно, а девочки рисуют — правильно и 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правильную форму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подобрать глагол в нужном числе и сделать предложение грамотным.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видно в вопросах и ответах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спрашиваем про одного предмета, подойдёт вопрос что делает? Ответ тоже будет в форме единственного числа, например: мальчик бегает.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быстро проверить предложение целиком. Сначала задаём вопрос, потом смотрим на ответ и убеждаемся, что глагол согласован с подлежащим.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нескольких предметах, нужен вопрос что делают? Тогда и ответ меняется: мальчики бегают. Вопрос сразу подсказывает нужную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кот и много котов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кот дремлет на подоконнике, а рядом уже целая компания котов дремлют вместе. Сцена получается доброй и смешной, поэтому запоминается легко. Так дети видят, как меняется глагол вместе с числом.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кружатся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 дорожкой летит один лист, потом летят целые охапки листьев. Осенняя картинка помогает сразу почувствовать разницу между единственным и множественным числом. Глагол подстраивается под количество предметов, как хороший помощник.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едут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машина едет аккуратно по улице, а потом по дороге едут уже несколько машин. Такая пара очень удобна для тренировки, потому что действие одинаковое, а число меняется прямо на глазах.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весёлой тренировки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числе глагола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две основные формы числа: единственное и множественное. Они помогают понять, один предмет действует или сразу несколько.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должен совпадать с подлежащим. Если подлежащее в единственном числе, глагол тоже будет в единственном числе. Если подлежащее во множественном, форма меняется.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делает речь ясной и аккуратной. Когда слова стоят дружно, предложение звучит правильно и легко понимается без лишних догадок.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урока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 лает — псы лают. Здесь легко увидеть, как меняется форма глагола вместе с числом подлежащего. Один пёс, одна форма; много псов — другая.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журчит — ручьи журчат. Действие остаётся тем же, но действующих предметов становится больше. Значит, глагол тоже должен перейти в множественное число.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прыгает — девочки прыгают. Такая пара особенно удобна для запоминания, потому что разница между формами слышна сразу и не вызывает сомнений.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такие пары, правило запоминается быстро. Глаз замечает число подлежащего, а ухо помогает выбрать правильный глагол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число помогает говорить правильно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подсказывает, один предмет действует или несколько, и поэтому делает речь точной. Если число глагола совпадает с числом подлежащего, предложение звучит грамотно и понятно.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2026-05-22T00:07:44Z</dcterms:created>
  <dcterms:modified xsi:type="dcterms:W3CDTF">2026-05-22T00:07:44Z</dcterms:modified>
</cp:coreProperties>
</file>