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«Сентиментальное путешествие» Л. Стерна: книга о чувствах, дороге и человеке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где важнее чувства, чем дорога и события.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Лоренс Стерн и эпоха сентиментализма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Лоренс Стерн жил в 1713–1768 годах и писал в эпоху, когда литература особенно ценила душевную тонкость, сочувствие и личные переживания. Его книга соединяет лирику, юмор и наблюдения за повседневной жизнью.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произведение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начинается как путевые записки о дороге по Франции и Италии, но маршрут служит лишь фоном для наблюдений героя.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по Европе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Йорик сталкивается с разными людьми, и каждая встреча неожиданно меняет его настроение и ход рассказа.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встреча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и размышление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герой остро реагирует на бедность, смущение, вежливость или грусть и сразу переходит к короткому нравственному выводу.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не спешит к развязке: оно снова уходит в новую сцену, размышление или шутку, создавая живое движение мысли.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отступление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Йорик не только рассказывает о поездке, но и постоянно оценивает собственные поступки. Он застенчив, ироничен и нередко сомневается в себе. Это делает его живым и правдивым.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Йорик видит себя со стороны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героя напоминает о шекспировском шуте, поэтому в образе сочетаются смех и грусть. Йорик замечает чужую боль и отвечает на нее сочувствием, а не холодным рассудком.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Йорик умеет понимать других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Йорика — рассказчика и наблюдателя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«сентиментальный» у Стерна означает чуткость сердца и готовность переживать за других. Герой смотрит на мир прежде всего через чувства, а не через сухие факты.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автора важнее не красивые места, а реакция Йорика на людей. Жалость к бедным, неловкость при встречах и уважение к чужой беде становятся главным содержанием книги.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путешествие показывает: чувства помогают лучше понять мир и человека. Именно эмоция, а не строгий разум, становится в книге способом познания.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путешествие названо «сентиментальным»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повествование в книге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повторяется несколько раз и строит движение от дороги к мысли.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6390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89543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сострадания и доброты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Йорик замечает тех, кто чувствует себя неуверенно или бедно, и старается не причинить им лишнего стыда. Для него это важнее формальной учтивости.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слабому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Стерн показывает, что добрый человек не смеется над чужим смущением. Он старается помочь, поддержать взглядом, словом или простым человеческим пониманием.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чужой неловкости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нормы в книге не отменяются, но они уступают искреннему сочувствию. Важно не только быть вежливым, но и по-настоящему увидеть другого человека.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выше правил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у Стерна не связано с подвигами. Оно проявляется в маленьких поступках, которые делают общение теплее и помогают сохранить достоинство собеседника.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обычном дне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ирония в «Сентиментальном путешествии»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Стерн умеет соединять трогательные сцены с неожиданной шуткой или резким замечанием. Из-за этого книга звучит легко и не превращается в назидательный рассказ.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помогает увидеть героя не идеальным, а настоящим человеком. Он сомневается, смущается, шутит и при этом остается способным к искреннему сочувствию.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произведения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книга строится вокруг внутренней жизни героя, а не вокруг приключений.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чувства и сострадание; они определяют взгляд Йорика, а самоанализ и ирония помогают понять его характер.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содержания «Сентиментального путешествия по Франции и Италии» Лоренса Стерна (1768).
</a:t>
            </a:r>
            <a:endParaRPr lang="en-US" sz="13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Италия в книге — это не просто карта путешествия. Через города и дороги Стерн показывает, как люди по-разному ведут себя в одинаковых ситуациях.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Иностранная среда помогает увидеть универсальные чувства: смущение, доброту, одиночество и желание быть понятым. Эти переживания знакомы людям независимо от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географические названия здесь важны не сами по себе. Они создают пространство, где путешествие превращается в размышление о человеческой природе.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Италия как литературное пространство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038956"/>
            <a:ext cx="4684800" cy="2252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сентиментализма в книге Стерна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повести проявляются ключевые признаки сентиментализма: чувствительность, сострадание, самоанализ и ирония, а также какую роль они играют в раскрытии героя и авторской позиции.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у Стерна не отвлекает от жизни, а помогает увидеть в обычных сценах чувства, совесть и внутреннюю борьбу человека.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Стерн, «Сентиментальное путешествие по Франции и Италии»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75" y="154571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Л. Стерна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Стерн пишет так, будто беседует с читателем напрямую. Благодаря этому повествование кажется живым, доверительным и очень личным, а мысли героя звучат естественно, без лишней торжественности.
</a:t>
            </a:r>
            <a:endParaRPr lang="en-US" sz="1217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уходит в короткие размышления, меняет ход рассказа и возвращается к нему позже. Такие отступления делают текст непредсказуемым и помогают лучше увидеть настроение Йорика.
</a:t>
            </a:r>
            <a:endParaRPr lang="en-US" sz="1281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Отступления и паузы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Стерна мягкая чувствительность соединяется с точными деталями повседневной жизни. Поэтому даже небольшая сцена раскрывает характер человека и его отношение к другим.
</a:t>
            </a:r>
            <a:endParaRPr lang="en-US" sz="127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Лиризм и наблюдательность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слова, жесты и ситуации создают особый ритм книги. Он напоминает движение самого путешествия: шаг, остановка, новое впечатление, новая мысль о людях и себе.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эпизодов встречи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встреча в книге проверяет Йорика на человечность: он замечает не только внешность и манеры собеседника, но и его смущение, бедность, тревогу или одиночество.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обычного разговора вырастает нравственный вывод: важно не формальное поведение, а умение увидеть другого человека и отнестись к нему с уважением и сочувствием.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доминируют в книге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повести не существуют отдельно: они быстро сменяют друг друга и часто соединяются в одной сцене.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сочувствие и ирония; именно они задают тон книги и помогают увидеть внутреннюю сложность героя.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Стерн, «Сентиментальное путешествие по Франции и Италии»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книги с биографией автора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Стерн был не только писателем, но и священником, поэтому хорошо знал повседневную жизнь людей, их слабости, привычки и неловкие реакции в самых обычных ситуациях.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церковный опыт помог ему особенно внимательно относиться к нравственной стороне поступков, к совести, состраданию и тому, как человек ведёт себя перед другими.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книге личный взгляд автора чувствуется постоянно: он не поучает, а предлагает читателю вместе подумать о доброте, достоинстве и человеческой деликатности.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талант Стерна проявился в умении соединить наблюдение и чувство: он показывает не отвлечённую мораль, а живого человека со сложным внутренним миром.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понимает Йорика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сцен показывает, как из короткого эпизода рождается характер героя и его нравственная оценка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«Сентиментальное путешествие» показало, что в центре прозы может быть не приключение, а движение мысли, чувства и совести; именно это усилило интерес к внутреннему миру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для литературы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стала важной для литературы XVIII века, потому что утвердила ценность личного взгляда: один и тот же мир герой воспринимает через собственные переживания и сомнения.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Стерн доказал, что художественная проза может быть одновременно лёгкой, ироничной и глубоко психологической, а значит, рассказывать не только о событиях, но и о душе.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Йорик и другие персонажи книги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персонажи помогают раскрыть главного героя и основные темы произведения.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Стерн, «Сентиментальное путешествие по Франции и Италии»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круг встречных людей Стерн показывает, что характер Йорика раскрывается в отношении к чужой беде, а не в громких поступках.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остается интересной восьмиклассникам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легко узнаёт моменты, когда герой смущается, ошибается или боится показаться смешным. Такие эпизоды близки подростковому опыту и вызывают живой отклик.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Неловкие ситуации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текст написан давно, эмоции героев остаются узнаваемыми. Сочувствие, печаль, радость и ирония делают повесть современной по настроению и легко читаемой.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чувства сегодня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постоянно возникает вопрос: пройти мимо или помочь. Эта нравственная развилка понятна школьникам, потому что касается обычных жизненных отношений.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равнодушием и участием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Стерн показывает, что настоящее путешествие происходит не только по дорогам, но и в душе. Через чувства Йорика читатель понимает: человек раскрывается в доброте, внимании и умении сочувствовать.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путешествие как путь к пониманию человека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2026-05-22T20:37:56Z</dcterms:created>
  <dcterms:modified xsi:type="dcterms:W3CDTF">2026-05-22T20:37:56Z</dcterms:modified>
</cp:coreProperties>
</file>