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image" Target="../media/image-19-17.png"/><Relationship Id="rId18" Type="http://schemas.openxmlformats.org/officeDocument/2006/relationships/slideLayout" Target="../slideLayouts/slideLayout1.xml"/><Relationship Id="rId1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773" y="554125"/>
            <a:ext cx="4293204" cy="37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Events in Northern Ireland: праздники, спорт и 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парады, спорт и традиции Северной Ирландии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14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Ирландия: карта событий и 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 находится на острове Ирландия и входит в состав Великобритании. В Белфасте и Дерри проходят праздники, шествия и спортивные игры, а школьный английский помогает говорить об этом словами event, parade, festival и celebration.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event, festival и parade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 — это любое событие, которое собирает людей в одном месте. Это может быть концерт, школьный праздник, спортивный матч или городской день для всей семьи.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Parade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Parade — это уличное шествие, где люди идут колонной, несут флаги и играют музыку. Такие мероприятия легко узнать по движению, ритму и большим толпам зрителей.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Festival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Festival — это праздник или фестиваль, часто с музыкой, играми и развлечениями. В Северной Ирландии такие события делают городские улицы особенно оживлёнными.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описывать жизнь в городе на английском языке. С ними можно рассказать о праздничной программе, спортивном дне или семейном выходном без сложных выражений.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событий в городах региона сочетает праздники, спорт и семейные программы, поэтому улицы часто становятся местом встреч и развлечений.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доля приходится на фестивали и праздники; спорт идёт следующим по значимости, а памятные дни занимают меньшую, но важную часть.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события бывают в Северной Ирландии
</a:t>
            </a:r>
            <a:endParaRPr lang="en-US" sz="2429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27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типичным городским календарям Северной Ирландии.
</a:t>
            </a:r>
            <a:endParaRPr lang="en-US" sz="9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81" y="1393300"/>
            <a:ext cx="2227638" cy="179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 марта Белфаст меняется: на улицах появляется зелёный цвет, звучит музыка, а люди выходят смотреть парад. Семьи, школьники и туристы заполняют центр города, чтобы вместе отметить праздник и сделать фотографии у флагов и украшений.
</a:t>
            </a:r>
            <a:endParaRPr lang="en-US" sz="859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 зелёных красках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St Patrick’s Day в городе особенно заметны bands, dance и celebration. Шествие идёт по улицам, и праздник превращается в яркое городское событие, где легко почувствовать атмосферу радости и общего участия.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движение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детей это день ярких костюмов и музыки, для взрослых — возможность провести время с семьёй и друзьями. Зелёная одежда, праздничные вывески и уличные выступления делают Белфаст особенно узнаваемым в этот день.
</a:t>
            </a:r>
            <a:endParaRPr lang="en-US" sz="898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для всех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 Patrick’s Day в Белфасте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фестивали в Дерри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многие события проходят в историческом центре Дерри, рядом со старинными стенами. Улицы легко превращаются в площадку для концертов, семейных игр и коротких театральных сцен.
</a:t>
            </a:r>
            <a:endParaRPr lang="en-US" sz="1061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программа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летних фестивалях звучат concert, show и живые выступления местных артистов. Музыка создаёт праздничное настроение и помогает собрать вместе детей, родителей и гостей города.
</a:t>
            </a:r>
            <a:endParaRPr lang="en-US" sz="1083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Уличное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часто включают street art, танцы и небольшие выступления на открытом воздухе. Такие программы делают городскую среду яркой и понятной даже для младших школьников.
</a:t>
            </a:r>
            <a:endParaRPr lang="en-US" sz="1083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летние мероприятия в Дерри рассчитаны на family fun: игры, мастер-классы и прогулки по центру города. Это делает фестиваль удобным для детей и взрослых одновременно.
</a:t>
            </a:r>
            <a:endParaRPr lang="en-US" sz="10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событий меняется по сезонам, но почти всегда включает музыку, городские праздники и спортивные встречи.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 лето сильнее связаны с уличными праздниками, осень — с Хэллоуином, а зимой внимание смещается к ярмаркам и концертам.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события Северной Ирландии по временам года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39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городским календарям и туристическим программам Северной Ирландии.
</a:t>
            </a:r>
            <a:endParaRPr lang="en-US" sz="83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67748"/>
            <a:ext cx="435600" cy="348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9413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96766"/>
            <a:ext cx="218400" cy="174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Парады и городские традиции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задать ритм шествию и делает событие заметным издалека. Именно поэтому парады в Северной Ирландии легко узнаются по звуку и движению.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парадах участники часто несут флаги, чтобы показать принадлежность к празднику, городу или традиции. Для школьной лексики это простое и наглядное слово.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Колонны участников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идут колоннами, а не просто группой зрителей, поэтому парад выглядит организованно и торжественно. Такой порядок подчёркивает важность события для города.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и толпа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Шествие проходит по улицам, и вдоль дороги собирается crowd. Это превращает обычное городское пространство в место праздника, где традиция становится частью повседневной жизни.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Halloween in Derry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Костюмированные 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октября Дерри наполняется людьми в костюмах: дети и взрослые выходят на улицы, чтобы участвовать в шествиях и смотреть вечернюю программу в центре города.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огни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известен фейерверками и световыми шоу, которые особенно красиво смотрятся после захода солнца. В тёмном небе хорошо видны яркие цвета и праздничная подсветка.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Хэллоуина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полезно запомнить слова spooky, lantern, mask и fireworks. Они помогают описать атмосферу праздника и легко связываются с изображениями тыкв и вечернего города.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Хэллоуина в Дерри особенно подходят старые улицы и открытые площади. Город выглядит как большая сцена, где каждый может увидеть шоу, костюмы и праздничное движение.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тёплые месяцы программы чаще проходят на улицах, а в конце года появляются ярмарки и концерты в центре города.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активность приходится на лето и октябрь, когда календарь событий особенно насыщен и удобен для больших городских сборов.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проходят основные события в году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6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сезонная карта по типичным городским мероприятиям Северной Ирландии.
</a:t>
            </a:r>
            <a:endParaRPr lang="en-US" sz="80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события в Северной Ирландии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виды 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Ирландии особенно любят football, rugby, Gaelic games и athletics. Эти виды спорта регулярно собирают зрителей на стадионах и делают городские выходные более живыми и семейными.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58475" y="19071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спорта помогает запомнить слова team, match, stadium, fans и coach. С их помощью легко рассказать по-английски, кто играет, где проходит матч и кто приходит болеть.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Матчи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игры приходят семьи, друзья и школьные команды. Для многих районов это не только соревнование, но и важная часть местной жизни, где люди поддерживают своих игроков и клубы.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58475" y="38080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Белфаст и другие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спортивные события проходят в Белфасте и других городах региона. Местные клубы, небольшие арены и городские площадки формируют спортивную атмосферу в повседневной жизни жителей.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241" y="1354345"/>
            <a:ext cx="22366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Белфастский марафон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старт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Белфастский марафон обычно проводят весной, когда погода подходит для бега по городу. Участники выбирают разные дистанции, а зрители видят, как столица становится большим спортивным маршрутом.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программу входят полный марафон, эстафета и короткие забеги. Благодаря этому событие подходит не только опытным бегунам, но и тем, кто хочет участвовать в более доступном формате.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маршрут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Трасса проходит по улицам Белфаста и показывает разные районы столицы. Для урока это удобный пример слов run, race, route, finish line и medal в реальном городском контексте.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марафона город поддерживает спортсменов на старте и финише. На маршруте можно увидеть болельщиков, указатели и волонтёров, которые помогают сделать соревнование организованным и безопасным.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подготовки и проведения городского праздника в Северной Ирландии.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большое городское событие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456" y="1422075"/>
            <a:ext cx="193950" cy="25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601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60190"/>
            <a:ext cx="218400" cy="17472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танцы и языки на праздниках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праздниках часто звучат традиционные мелодии, барабаны и флейты. Музыка создаёт настроение, собирает людей вместе и помогает даже небольшому городскому событию выглядеть особенно торжественно.
</a:t>
            </a:r>
            <a:endParaRPr lang="en-US" sz="1289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программах нередко показывают танцы и сценические выступления. Они помогают детям и взрослым увидеть, как народные традиции сохраняются через движение, костюмы и совместное участие в празднике.
</a:t>
            </a:r>
            <a:endParaRPr lang="en-US" sz="1289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афишах и вывесках иногда встречаются английские и ирландские слова. Это напоминает, что культура региона многослойна и бережно хранит разные языковые традиции.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костюмы
</a:t>
            </a:r>
            <a:pPr algn="l" indent="0" marL="0">
              <a:lnSpc>
                <a:spcPct val="115000"/>
              </a:lnSpc>
              <a:buNone/>
            </a:pPr>
            <a:r>
              <a:rPr lang="en-US" sz="56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Костюмы делают праздник ярким и запоминающимся. Они помогают показать принадлежность к традиции, а также создают визуальную связь между музыкой, танцем и историей региона.
</a:t>
            </a:r>
            <a:endParaRPr lang="en-US" sz="13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2041623"/>
            <a:ext cx="5226300" cy="14526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Белфаст и Дерри: сравнение праздничной жизни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проявляется событийная жизнь в двух главных городах Северной Ирландии.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Белфаст чаще связан с большими городскими мероприятиями, а Дерри особенно известен яркими сезонными праздниками и фестивалями.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City event programs and tourism information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дни и уважение к прошлому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2682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есть даты, которые напоминают жителям о важных исторических событиях и людях. Такие дни помогают школьникам понять, что память о прошлом — часть жизни города и страны.
</a:t>
            </a:r>
            <a:endParaRPr lang="en-US" sz="961" dirty="0"/>
          </a:p>
        </p:txBody>
      </p:sp>
      <p:sp>
        <p:nvSpPr>
          <p:cNvPr id="14" name="Text 3"/>
          <p:cNvSpPr txBox="1"/>
          <p:nvPr/>
        </p:nvSpPr>
        <p:spPr>
          <a:xfrm>
            <a:off x="366675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5124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Памятные дни часто связаны с разными взглядами и традициями местных жителей. Поэтому рядом с торжественностью особенно важны слова respect и peace.
</a:t>
            </a:r>
            <a:endParaRPr lang="en-US" sz="1059" dirty="0"/>
          </a:p>
        </p:txBody>
      </p:sp>
      <p:sp>
        <p:nvSpPr>
          <p:cNvPr id="16" name="Text 5"/>
          <p:cNvSpPr txBox="1"/>
          <p:nvPr/>
        </p:nvSpPr>
        <p:spPr>
          <a:xfrm>
            <a:off x="26171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разным взглядам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4756575" y="14371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местах проходят церемонии, возложения цветов и небольшие собрания. Они показывают, как общество может сохранять уважение к истории без лишнего шума и споров.
</a:t>
            </a:r>
            <a:endParaRPr lang="en-US" sz="956" dirty="0"/>
          </a:p>
        </p:txBody>
      </p:sp>
      <p:sp>
        <p:nvSpPr>
          <p:cNvPr id="18" name="Text 7"/>
          <p:cNvSpPr txBox="1"/>
          <p:nvPr/>
        </p:nvSpPr>
        <p:spPr>
          <a:xfrm>
            <a:off x="4861075" y="2952900"/>
            <a:ext cx="16671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церемонии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7000725" y="3934050"/>
            <a:ext cx="18759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Северной Ирландии радостные события и памятные даты нередко существуют рядом. Это помогает видеть регион не только через праздники, но и через ответственное отношение к истории.
</a:t>
            </a:r>
            <a:endParaRPr lang="en-US" sz="908" dirty="0"/>
          </a:p>
        </p:txBody>
      </p:sp>
      <p:sp>
        <p:nvSpPr>
          <p:cNvPr id="20" name="Text 9"/>
          <p:cNvSpPr txBox="1"/>
          <p:nvPr/>
        </p:nvSpPr>
        <p:spPr>
          <a:xfrm>
            <a:off x="7105488" y="2952900"/>
            <a:ext cx="16665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 память вместе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Посетители особенно ценят вечерние программы, живую атмосферу и возможность увидеть местные традиции в действии. Это делает события запоминающимися для детей и взрослых.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музыка, семейные развлечения и уличные шоу: именно они сильнее всего создают ощущение праздника и вовлекают зрителей.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нравится посетителям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сводка по теме presentation events, без точной статистики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события важны для города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гостей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фестивали и матчи привлекают людей из других районов и стран. Из-за этого в городе становится больше посетителей, а улицы и общественные места оживают.
</a:t>
            </a:r>
            <a:endParaRPr lang="en-US" sz="951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бизнеса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Отели, кафе, магазины и транспорт получают больше клиентов, когда проходит заметное событие. Это особенно заметно в Белфасте, Дерри и на популярных прибрежных маршрутах.
</a:t>
            </a:r>
            <a:endParaRPr lang="en-US" sz="1021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для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Организаторам нужны сотрудники, волонтёры и службы безопасности. Поэтому событие становится не только праздником, но и большой совместной работой, которая помогает городу быть готовым.
</a:t>
            </a:r>
            <a:endParaRPr lang="en-US" sz="915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месту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хорошего фестиваля или спортивного дня люди чаще возвращаются в тот же город. Так растёт интерес к местным достопримечательностям, традициям и культурной жизни региона.
</a:t>
            </a:r>
            <a:endParaRPr lang="en-US" sz="87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400438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856" y="2383888"/>
            <a:ext cx="262687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9812" y="3616198"/>
            <a:ext cx="435600" cy="348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644" y="1410850"/>
            <a:ext cx="14137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2369" y="5252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2336866"/>
            <a:ext cx="218400" cy="174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3221281"/>
            <a:ext cx="218400" cy="194133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2131" y="4106722"/>
            <a:ext cx="218400" cy="2184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744637" y="3580262"/>
            <a:ext cx="420300" cy="420300"/>
          </a:xfrm>
          <a:prstGeom prst="rect">
            <a:avLst/>
          </a:prstGeom>
        </p:spPr>
      </p:pic>
      <p:sp>
        <p:nvSpPr>
          <p:cNvPr id="19" name="Text 0"/>
          <p:cNvSpPr txBox="1"/>
          <p:nvPr/>
        </p:nvSpPr>
        <p:spPr>
          <a:xfrm>
            <a:off x="5532650" y="141125"/>
            <a:ext cx="32112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английские слова по теме Events
</a:t>
            </a:r>
            <a:endParaRPr lang="en-US" sz="2000" dirty="0"/>
          </a:p>
        </p:txBody>
      </p:sp>
      <p:sp>
        <p:nvSpPr>
          <p:cNvPr id="2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21" name="Text 2"/>
          <p:cNvSpPr txBox="1"/>
          <p:nvPr/>
        </p:nvSpPr>
        <p:spPr>
          <a:xfrm>
            <a:off x="842625" y="14565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Parade и route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Parade — это шествие, а route — маршрут. Они помогают описать движение по улицам, особенно когда участники идут колонной, а зрители стоят вдоль дороги.
</a:t>
            </a:r>
            <a:endParaRPr lang="en-US" sz="1329" dirty="0"/>
          </a:p>
        </p:txBody>
      </p:sp>
      <p:sp>
        <p:nvSpPr>
          <p:cNvPr id="22" name="Text 3"/>
          <p:cNvSpPr txBox="1"/>
          <p:nvPr/>
        </p:nvSpPr>
        <p:spPr>
          <a:xfrm>
            <a:off x="842625" y="565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и festival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значит «событие», а festival — «фестиваль» или «праздник». Эти слова нужны, когда мы говорим о городских программах, музыке, играх и семейных развлечениях.
</a:t>
            </a:r>
            <a:endParaRPr lang="en-US" sz="1329" dirty="0"/>
          </a:p>
        </p:txBody>
      </p:sp>
      <p:sp>
        <p:nvSpPr>
          <p:cNvPr id="23" name="Text 4"/>
          <p:cNvSpPr txBox="1"/>
          <p:nvPr/>
        </p:nvSpPr>
        <p:spPr>
          <a:xfrm>
            <a:off x="842649" y="234805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Crowd и family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Crowd означает «толпа», а family напоминает, что на многие события приходят вместе родители и дети. Эти слова часто встречаются при описании больших городских праздников.
</a:t>
            </a:r>
            <a:endParaRPr lang="en-US" sz="1329" dirty="0"/>
          </a:p>
        </p:txBody>
      </p:sp>
      <p:sp>
        <p:nvSpPr>
          <p:cNvPr id="24" name="Text 5"/>
          <p:cNvSpPr txBox="1"/>
          <p:nvPr/>
        </p:nvSpPr>
        <p:spPr>
          <a:xfrm>
            <a:off x="842625" y="3245625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Costume и celebration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Costume — это костюм, а celebration — праздник или торжество. С этими словами легко рассказать о карнавалах, Хэллоуине и ярких вечерних программах.
</a:t>
            </a:r>
            <a:endParaRPr lang="en-US" sz="1329" dirty="0"/>
          </a:p>
        </p:txBody>
      </p:sp>
      <p:sp>
        <p:nvSpPr>
          <p:cNvPr id="25" name="Text 6"/>
          <p:cNvSpPr txBox="1"/>
          <p:nvPr/>
        </p:nvSpPr>
        <p:spPr>
          <a:xfrm>
            <a:off x="842625" y="4143200"/>
            <a:ext cx="4402500" cy="6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и music
</a:t>
            </a:r>
            <a:pPr algn="l" indent="0" marL="0">
              <a:lnSpc>
                <a:spcPct val="115000"/>
              </a:lnSpc>
              <a:buNone/>
            </a:pPr>
            <a:r>
              <a:rPr lang="en-US" sz="53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 и music — простые и очень полезные слова для темы events. Они помогают говорить о матчах, концертах и других событиях без сложных конструкций.
</a:t>
            </a:r>
            <a:endParaRPr lang="en-US" sz="13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Северная Ирландия — страна ярких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 показывает, как праздники, спорт и традиции могут объединять город. Белфаст и Дерри делают календарь событий особенно интересным, а английские слова по теме легко запомнить на примерах.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2026-05-30T10:18:21Z</dcterms:created>
  <dcterms:modified xsi:type="dcterms:W3CDTF">2026-05-30T10:18:21Z</dcterms:modified>
</cp:coreProperties>
</file>