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капитализма: ключевые моменты
</a:t>
            </a:r>
            <a:endParaRPr lang="en-US" sz="3270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Капитализм возник как новая экономическая система в Европе между XV и XVII веками.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Феодализм и перемены в Европе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капитализма в Европе царил феодализм. К XIV веку ослабла натуральная экономика, выросли города и ремесленники. Великие открытия ускорили трансформацию.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Феодальная экономика перед капитализмом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базировалась на сельском хозяйстве, где крестьяне были лично зависимы от феодалов и не обладали свободой.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 торговля развивались медленно; основной обмен был натуральным, ограниченным местными рынками и помещичьими владениями.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считалась главной формой богатства, а крестьяне привязывались к участкам, что сдерживало социальную мобильность.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феодальной системы — начало изменений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Эпидемии, как Чёрная смерть, и Столетняя война привели к катастрофической гибели людей и ослаблению власти феодалов.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климата и сокращение населения стимулировали рост городов и создавали условия для перехода к новому строю.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географические открытия и расширение торговли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Америки Колумбом (1492)
</a:t>
            </a:r>
            <a:pPr algn="ctr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событие открыло Европейцам доступ к новым землям и ресурсам, что стало мощным толчком для экономического развития и торговли с Новым Светом.
</a:t>
            </a:r>
            <a:endParaRPr lang="en-US" sz="1011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путь в Индию Васко да Гамы
</a:t>
            </a:r>
            <a:pPr algn="ctr" indent="0" marL="0">
              <a:lnSpc>
                <a:spcPct val="115000"/>
              </a:lnSpc>
              <a:buNone/>
            </a:pPr>
            <a:r>
              <a:rPr lang="en-US" sz="10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расширило торговлю специями и пряностями напрямую, минуя традиционные сухопутные маршруты и укрепляя торговую мощь Европы.
</a:t>
            </a:r>
            <a:endParaRPr lang="en-US" sz="1055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Кругосветное плавание Магеллана
</a:t>
            </a:r>
            <a:pPr algn="ctr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кругосветное путешествие укрепило знания о мире и помогло установить новые торговые связи, способствуя глобализации экономики.
</a:t>
            </a:r>
            <a:endParaRPr lang="en-US" sz="104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575" y="2484785"/>
            <a:ext cx="2755936" cy="2319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0352" y="2484787"/>
            <a:ext cx="2755936" cy="2319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3860" y="2484731"/>
            <a:ext cx="2708713" cy="24230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новшества в мореплавании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49987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компаса и астролябии
</a:t>
            </a:r>
            <a:pPr algn="ctr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приборы позволили мореплавателям точно определять своё положение в море, что значительно снизило риски дальних путешествий и расширило торговлю.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497562" y="1409897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каравелл
</a:t>
            </a:r>
            <a:pPr algn="ctr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Легкие и маневренные суда каравеллы сделали возможными длительные морские экспедиции, открывая новые торговые пути и рынки.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323851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Совершенствование навигационных карт
</a:t>
            </a:r>
            <a:pPr algn="ctr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Обновленные карты с точным отображением берегов и морских путей обеспечили безопасность и эффективность морской торговли того времени.
</a:t>
            </a:r>
            <a:endParaRPr lang="en-US" sz="981" dirty="0"/>
          </a:p>
        </p:txBody>
      </p:sp>
      <p:sp>
        <p:nvSpPr>
          <p:cNvPr id="12" name="Text 4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капитала и значение денег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Ввоз драгоценных металлов из Америки значительно увеличил денежную массу и положил начало новой экономике.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банковских операций обеспечивало удобное хранение и движение средств, стимулируя торговлю и инвестиции.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Частные сбережения горожан возрастали, усиливая их финансовую независимость и возможности для предпринимательства.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денежной экономике расширял рынок и способствовал формированию новых классов общества, связанных с капиталом.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буржуазии и предпринимательства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65900" y="197585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цеховых ограничений дала свободу торговли и производству, позволив буржуазии закрепиться как новой социальной силе.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65900" y="330620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Буржуазия строила мануфактуры и вкладывала капитал в бизнес, развивая традиции деловой инициативы и стремление к прибыли.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демографические данные Англии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в Англии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Растущий город выявляет динамику развития экономики и расширения ремесленных профессий.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городского населения сопровождается снижением доли крестьян, что отражает перемены в социальной структуре.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3800" y="1488286"/>
            <a:ext cx="2265000" cy="1926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9300" y="1515619"/>
            <a:ext cx="2265000" cy="188676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изменения и новые социальные группы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3900" y="3553675"/>
            <a:ext cx="1920900" cy="11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Предприниматели и торговцы становятся влиятельными
</a:t>
            </a:r>
            <a:pPr algn="ctr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торговли и производства в XVII веке вывел предпринимателей и торговцев в новые социальные слои, что изменило городскую экономику и культуру.
</a:t>
            </a:r>
            <a:endParaRPr lang="en-US" sz="999" dirty="0"/>
          </a:p>
        </p:txBody>
      </p:sp>
      <p:sp>
        <p:nvSpPr>
          <p:cNvPr id="10" name="Text 3"/>
          <p:cNvSpPr txBox="1"/>
          <p:nvPr/>
        </p:nvSpPr>
        <p:spPr>
          <a:xfrm>
            <a:off x="5311350" y="3553675"/>
            <a:ext cx="1920900" cy="11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рабочих и ремесленников
</a:t>
            </a:r>
            <a:pPr algn="ctr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Развивающаяся промышленность требовала квалифицированных рабочих, которые формировали новый городской класс, отличающийся от крестьянского традиционного населения.
</a:t>
            </a:r>
            <a:endParaRPr lang="en-US" sz="96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400" y="2373703"/>
            <a:ext cx="3802127" cy="2836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9074" y="2373825"/>
            <a:ext cx="3802127" cy="28367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финансовых институтов: ключевые этапы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926797" y="1399484"/>
            <a:ext cx="2836546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банков и их роль
</a:t>
            </a:r>
            <a:pPr algn="ctr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 веке начинают возникать банки как институты, управляющие денежными потоками и кредитами. Они способствовали упрощению финансовых операций и развитию коммерции в Европе.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11867" y="1399475"/>
            <a:ext cx="2836546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Амстердамская биржа — первая в Европе
</a:t>
            </a:r>
            <a:pPr algn="ctr" indent="0" marL="0">
              <a:lnSpc>
                <a:spcPct val="115000"/>
              </a:lnSpc>
              <a:buNone/>
            </a:pPr>
            <a:r>
              <a:rPr lang="en-US" sz="8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1602 году открылась Амстердамская биржа, ставшая центром торговли акциями и товарами. Впоследствии Лондон укрепил статус финансовой столицы, обеспечивая стабильность и рост капиталовложений.
</a:t>
            </a:r>
            <a:endParaRPr lang="en-US" sz="952" dirty="0"/>
          </a:p>
        </p:txBody>
      </p:sp>
      <p:sp>
        <p:nvSpPr>
          <p:cNvPr id="10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979" y="1588648"/>
            <a:ext cx="465300" cy="3722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4650" y="1540475"/>
            <a:ext cx="468600" cy="4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4087" y="1535175"/>
            <a:ext cx="410025" cy="468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ценностях и этике труда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503950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выгода и 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Появился акцент на индивидуальной инициативе и стремлении к материальному успеху как результату собственных усилий.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219688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Возросла ценность эффективного использования времени, что стимулировало организованность и пунктуальность в работе.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935437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труду ремесленников
</a:t>
            </a:r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Квалифицированные ремесленники и торговцы получили повышение социального статуса благодаря важности их труда для экономики.
</a:t>
            </a:r>
            <a:endParaRPr lang="en-US" sz="148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философских идей на становление капитализма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Францис Бэкон сформулировал идею научного метода, подчеркивая необходимость практических знаний для улучшения жизни и производства.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Рене Декарт акцентировал рационализм и сомнение, что способствовало развитию критического мышления и поиска объективной истины в экономических делах.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Гуманизм развивал индивидуализм и личную инициативу, что подкрепило предпринимательский дух и свободу выбора в хозяйственной деятельности.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9050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крепостного права предоставила крестьянам свободу, заложив основу для формирования свободного рынка рабочей силы.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32725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бирж труда содействовало более эффективному распределению работников между предприятиями и областями.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рынка труда и наёмного труда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777966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договорные отношения о заработной плате, что регулировало права и обязанности работников и работодателей.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741641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Растущая экономическая зависимость работников усиливала их позицию по отношению к работодателям и стимулировала развитие трудовых соглашений.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мануфактур и специализации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Мануфактуры объединяли большое количество рабочих, разделяя производственные функции для повышения эффективности и объёма выпуска товаров.
</a:t>
            </a:r>
            <a:endParaRPr lang="en-US" sz="117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труда позволила отдельным работникам сосредотачиваться на конкретных заданиях, что рождало первые промышленные центры и ускоряло экономический рост.
</a:t>
            </a:r>
            <a:endParaRPr lang="en-US" sz="109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3800" y="1488286"/>
            <a:ext cx="2265000" cy="1926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9300" y="1515619"/>
            <a:ext cx="2265000" cy="188676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колониальных империй и новых рынков в экономике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3900" y="3553675"/>
            <a:ext cx="1920900" cy="11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влияние колониальных территорий
</a:t>
            </a:r>
            <a:pPr algn="ctr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Испания, Португалия и другие империи активно осваивали новые земли, привозя в Европу золото, серебро и пряности. Это существенно увеличило накопление капитала и стимулировало торговлю.
</a:t>
            </a:r>
            <a:endParaRPr lang="en-US" sz="954" dirty="0"/>
          </a:p>
        </p:txBody>
      </p:sp>
      <p:sp>
        <p:nvSpPr>
          <p:cNvPr id="10" name="Text 3"/>
          <p:cNvSpPr txBox="1"/>
          <p:nvPr/>
        </p:nvSpPr>
        <p:spPr>
          <a:xfrm>
            <a:off x="5311350" y="3553675"/>
            <a:ext cx="1920900" cy="11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рынков и взаимный обмен
</a:t>
            </a:r>
            <a:pPr algn="ctr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Товары европейского производства становились доступными в Африке, Азии и Америке, создавая глобальные торговые пути и расширяя сферу капиталистических отношений.
</a:t>
            </a:r>
            <a:endParaRPr lang="en-US" sz="96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595481"/>
            <a:ext cx="3432300" cy="93378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особенности становления капитализма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лидирующие отрасли и особенности экономического развития Англии, Голландии и Франции в период раннего капитализма.
</a:t>
            </a:r>
            <a:endParaRPr lang="en-US" sz="1105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специализации связаны с географией, традициями и государственным регулированием.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XX века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119" y="1422789"/>
            <a:ext cx="614400" cy="61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3238" y="2747279"/>
            <a:ext cx="464175" cy="61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8126" y="4055814"/>
            <a:ext cx="614400" cy="61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75" y="395475"/>
            <a:ext cx="7967700" cy="61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взаимодействие и глобализация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215732" y="1347111"/>
            <a:ext cx="21180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торговых связей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между странами расширилась благодаря новым морским маршрутам и соглашениям, создавая постоянные экономические связи.
</a:t>
            </a:r>
            <a:endParaRPr lang="en-US" sz="973" dirty="0"/>
          </a:p>
        </p:txBody>
      </p:sp>
      <p:sp>
        <p:nvSpPr>
          <p:cNvPr id="11" name="Text 3"/>
          <p:cNvSpPr txBox="1"/>
          <p:nvPr/>
        </p:nvSpPr>
        <p:spPr>
          <a:xfrm>
            <a:off x="2215732" y="2680694"/>
            <a:ext cx="21180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международных компаний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предприятия, такие как Ост-Индская компания, способствовали колониальному развитию и обмену ресурсами.
</a:t>
            </a:r>
            <a:endParaRPr lang="en-US" sz="874" dirty="0"/>
          </a:p>
        </p:txBody>
      </p:sp>
      <p:sp>
        <p:nvSpPr>
          <p:cNvPr id="12" name="Text 4"/>
          <p:cNvSpPr txBox="1"/>
          <p:nvPr/>
        </p:nvSpPr>
        <p:spPr>
          <a:xfrm>
            <a:off x="2215732" y="3973379"/>
            <a:ext cx="21180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и экономический обмен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контактов между народами способствовало обмену технологиями, идеями и товарами на глобальном уровне.
</a:t>
            </a:r>
            <a:endParaRPr lang="en-US" sz="92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8525" y="1336056"/>
            <a:ext cx="3800400" cy="3321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и инновации как двигатель развития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037013" y="174805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соперничества между производителями стимулировал улучшение качества продукции и снижение себестоимости. Новые технологии и методы производства внедрялись быстрее.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37013" y="307840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спроса на инновационные товары стало толчком для научных открытий и новых бизнес-идей, укрепляя экономическую инициативу и предпринимательство.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675" y="2608327"/>
            <a:ext cx="8964600" cy="21360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28250" y="258625"/>
            <a:ext cx="7087500" cy="97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влияние рождения капитализма на современность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359050" y="1697700"/>
            <a:ext cx="44259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капитализма заложило основы современной экономики, превратив личную инициативу и рыночные отношения в главный стимул развития общества и техники.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2026-05-10T15:39:55Z</dcterms:created>
  <dcterms:modified xsi:type="dcterms:W3CDTF">2026-05-10T15:39:55Z</dcterms:modified>
</cp:coreProperties>
</file>