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«Рассказ танкиста»: дети и война в поэме А. Твардовского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ребенка, фронт и память о подвиге в одном ярком эпизоде.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глазами поэта-фронтовика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Твардовского родилась в годы Великой Отечественной войны и передает один короткий, но очень выразительный фронтовой эпизод. Через него раскрываются страх, мужество, помощь и благодарность, понятные и близкие каждому читателю.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86208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— автор произведения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— один из самых известных русских поэтов прошлого века, автор поэмы «Василий Тёркин» и многих произведений о войне.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 о фронте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звучат темы солдатской службы, опасности боя и повседневного фронтового труда, увиденные без украшений и лишнего пафоса.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использовал живые разговорные интонации и короткие фразы, чтобы его строки звучали естественно и были понятны обычному читателю.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ценил стойкость, честность и доброту простых людей, поэтому его герои всегда выглядят живыми и убедительными.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«Рассказе танкиста» фронтовой эпизод передан так, будто это услышанная или пережитая история, а не отвлеченный рассказ о войне.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обстановка в поэме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 которой движется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ощущается напряженное пространство фронта: пыльная дорога, движение техники, опасность рядом и постоянная готовность к бою. На таком фоне даже короткая встреча с мальчиком становится особенно заметной и тревожной.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 как знак силы и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 в поэме не просто машина, а важная часть боевой картины. Он символизирует мощь армии, но одновременно требует точной подсказки, чтобы сила превратилась в верное действие.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среди военных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боя появляется мальчик, который хорошо ориентируется в местности и уверенно ведет танкистов. Этот образ делает фронтовую сцену особенно острой: детство и война оказываются рядом.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в поэме А. Твардовского.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произведения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Танкист-рассказчик говорит спокойно и благодарно: он видит в мальчике не случайного встречного, а человека, который действительно помог выполнить боевую задачу и избежать ошибки.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показан решительным и собранным. Он не теряется перед опасностью, говорит по делу и ведет себя так, будто понимает, насколько важна его помощь взрослым.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бойцов дополняет главную мысль поэмы: на войне успех зависит не только от силы оружия, но и от доверия, взаимовыручки и точной подсказки местных жителей.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поэмы, когда особенно остро звучала тема детей рядом с войной.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понять, почему маленький помощник в стихотворении воспринимается как настоящий герой.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контекст создания поэмы А. Твардовского «Рассказ танкиста»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танкистов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Танкисты в поэме внимательны к окружающему и быстро понимают, что от короткой подсказки мальчика может зависеть исход боя и безопасность товарищей.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реакция показывает фронтовое братство: они умеют доверять человеку, который знает местность лучше, и ценят помощь без лишних слов и сомнений.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боя особенно заметна их благодарность. Для танкистов важно не только выполнить задачу, но и сохранить память о том, кто помог им победить.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строится вокруг одного короткого эпизода, но за ним видно целую картину войны, где рядом существуют опасность, ответственность и благодарность.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детство и помощь взрослым; именно они делают историю особенно сильной и запоминающейся.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поэмы А. Твардовского «Рассказ танкиста»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пишет просто и ясно: короткие фразы и точные слова делают стихотворение похожим на живой фронтовой рассказ, понятный школьнику.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интонации придают тексту естественность. Кажется, будто рассказчик обращается к читателю напрямую и вспоминает важное событие без лишней торжественности.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детали создают достоверную картину боя: дорога, техника, движение, напряжение. Благодаря этому эпизод воспринимается как реальный и очень близкий.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контраст между маленьким мальчиком и большой войной. Он помогает почувствовать и трагизм времени, и силу человеческого поступка.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поэме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приемы помогают передать фронтовой эпизод, напряжение боя и благодарность рассказчика.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работают вместе: делают рассказ живым, усиливают эмоциональность и помогают увидеть контраст между детством и войной.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«Рассказ танкиста»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ребенка так важен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делает военный эпизод особенно пронзительным: рядом с опасностью оказывается ребенок, который не растерялся и сумел помочь взрослым бойцам в решающий момент.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показывает, что война затрагивает самых беззащитных людей, а смелость может проявляться не в силе, а в ответственности, быстроте и точности действий.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произведения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«рассказ»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настраивает на личную историю, переданную от первого лица, а не на отвлеченное сообщение о войне.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«танкиста»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 фронтовую жизнь, боевую технику и опыт участника боевых действий, которому можно доверять.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в целом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соединяет живое воспоминание и военную реальность, поэтому эпизод воспринимается как подлинный и значимый.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эмоциональное развитие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сюжета поэмы показывают, как от встречи и тревоги действие приходит к благодарной памяти.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текста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связана с быстрым движением сюжета и короткими репликами, которые создают ощущение фронтовой непосредственности.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кривая поднимается к бою и затем мягко спадает в грусть, оставляя чувство уважения к подвигу.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«Рассказ танкиста»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школьного изучения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фронтовой эпизод легко проследить по действиям героев, поэтому смысл произведения доступен ученикам 5 класса без сложного пересказа.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ребенка помогает почувствовать, как война ломает привычную жизнь и делает особенно важными помощь, внимание и человеческая поддержка.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в обычном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что смелость проявляется не только на поле боя, но и в готовности быстро помочь, не думая о себе.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бережно относиться к прошлому и помнить людей, чьи маленькие поступки помогали общей победе и сохраняли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о войне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 поэме остается безымянным, но именно это делает его образ особенно значимым: память сохраняет не только имена, но и сам поступок, который спас бойцов.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вспоминает ребенка с благодарностью, поэтому память в произведении связана не с официальной славой, а с живым человеческим чувством и уважением к помощи.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мысль: народ хранит в сердце всех, кто внес вклад в общую победу, даже если их имена не попали в историю.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значение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не сам по себе, а в связи с другими: техника, человек и пространство боя образуют цельную картину фронтового эпизода.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образ танка и образ мальчика: сила оружия раскрывается через человеческую помощь и память.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«Рассказ танкиста»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поступок способен сделать человека героем и остаться в памяти надолго.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убеждает, что даже краткая помощь в трудный момент может изменить ход событий и заслужить искреннюю благодарность.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«Рассказ танкиста»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«Рассказ танкиста» важно читать в 5 классе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понятно детям, потому что говорит простым языком о смелости, помощи и памяти. Оно учит ценить мир и уважать людей, которые спасали других на войне.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2026-05-17T18:27:33Z</dcterms:created>
  <dcterms:modified xsi:type="dcterms:W3CDTF">2026-05-17T18:27:33Z</dcterms:modified>
</cp:coreProperties>
</file>