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свойства прямоугольных треугольников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— ключевая фигура 7 класса: углы, стороны и важные связи.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прямоугольный треугольник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увидеть в клетчатой тетради, на чертежах, в лестницах, крышах и дорожных знаках. Он помогает находить неизвестные длины, проверять прямые углы и сравнивать расстояния, связывая вычисления с практикой.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прямоугольного треугольника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углов прямоугольного треугольника равен 90°. Его отмечают квадратом, чтобы сразу было видно: стороны образуют прямой угол и треугольник становится «прямоугольным».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Две другие стороны называются катетами, и каждый катет лежит рядом с прямым углом, образуя его «две половинки».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длиннее каждого катета. Сумма двух острых углов равна 90°, поэтому зная один острый угол, второй находят как 90° минус первый.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катета равны 3 см и 4 см, то гипотенуза равна 5 см — это наглядно подтверждает правило длины.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прямоугольного треугольника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таких примерах на диаграмме самая большая сторона соответствует гипотенузе, а катеты — двум меньшим сторонам.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иллюстрации правила: 3–4–5 и 5–12–13 (теорема Пифагора).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она нужна, когда известны два элемента, а третью сторону требуется найти. Тогда подставляют в выражение и извлекают квадратный корень.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работает и как проверка: если известны все три стороны и выполняется равенство c² = a² + b², треугольник прямоугольный.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квадрат гипотенузы равен сумме квадратов катетов: c² = a² + b². Это точная формула для вычислений.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7 класса формула помогает быстро находить длины и аккуратно обосновывать решение, не прибегая к измерениям линейкой.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некоторых целых наборов сторон равенство c² = a² + b² выполняется сразу, поэтому они подходят для прямоугольных треугольников.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 в числах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показывают: если сумма квадратов двух сторон совпадает с квадратом третьей, то третья — гипотенуза.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(классическая связь сторон в прямоугольном треугольнике).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 углов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«видно» углы по катетам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большему катету противолежит больший острый угол. Меньшему катету соответствует меньший острый угол, поэтому длины катетов отражают величины углов.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острых углов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один острый угол равен 30°, второй обязательно равен 60°, ведь сумма острых углов равна 90°. Это помогает сравнивать треугольники даже без точных 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неизвестную сторону в прямоугольном треугольнике
</a:t>
            </a:r>
            <a:endParaRPr lang="en-US" sz="2051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на проверке прямого угла и использовании формулы c² = a² + b².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треугольника медиана к гипотенузе делит её на две равные части. Это свойство удобно, когда известна только гипотенуза.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½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Медиана, проведённая к гипотенузе, равна половине гипотенузы.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медианы в прямоугольном треугольнике (следует из геометрии подобных треугольников и классических соотношений).
</a:t>
            </a:r>
            <a:endParaRPr lang="en-US" sz="7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значения гипотенузы медиана получается ровно вдвое меньше, что видно по точкам на графике.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 гипотенуза: числовая зависимость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постоянное правило: медиана к гипотенузе равна половине гипотенузы. По двум точкам подтверждается закономерность, по четырём — устойчивость.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правилу медианы к гипотенузе для прямоугольного треугольника (без внешних измерений).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прямоугольных треугольников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прямоугольных треугольника равны, если у них совпадают два катета: равный прямой угол уже задан, а оставшиеся стороны и углы «подстраиваются» под эти катеты.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треугольники равны, если совпадают гипотенуза и один катет: по этим данным однозначно восстанавливается второй катет и все нужные углы.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помогают доказывать равенство без сравнения всех сторон и углов; поэтому их часто используют в школьных чертежах и доказательствах.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193351"/>
            <a:ext cx="3975900" cy="859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признаки равенства прямоугольных треугольников. Для сравнения достаточно двух соответствующих элементов, если один из них — гипотенуза, или если известны оба катета.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прямоугольные треугольники равны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соответствующих элементов. В прямоугольных треугольниках прямой угол автоматически одинаков, поэтому оставшиеся параметры фиксируются по выбранным сторонам.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класса: признаки равенства прямоугольных треугольников.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для иллюстраций: треугольник 30°–60°–90°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углов: 30° и 60°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прямоугольный треугольник, где один острый угол — 30°. Тогда второй автоматически становится 60°, потому что сумма острых углов равна 90°. На рисунке удобно подписать оба угла, чтобы сразу видеть причину связей между сторонами.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сторон 1 : √3 : 2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треугольник так, чтобы меньший катет считался за 1 часть. Тогда больший катет будет равен √3 частям, а гипотенуза — 2 частям. Такая картинка помогает быстро запомнить числа и составить опорный рисунок для задач.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 против 30°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треугольнике катет, лежащий напротив угла 30°, оказывается самым «маленьким». Он равен половине гипотенузы. Для иллюстрации проведите линию и отметьте, что гипотенуза вдвое больше выбранного катета — это легко проверить на схеме.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ключевое правило: меньший катет равен половине гипотенузы. Это удобно использовать, когда известна гипотенуза, но не хватает катетов.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сторон 1 : √3 : 2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 условных частях показывают, что второй катет отличается от первого множителем √3, а гипотенуза — двойником меньшего катета. Правило работает для всех масштабов.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специального треугольника 30°–60°–90°: стандартные соотношения сторон (√3≈1,732).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является ли треугольник прямоугольным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длины всех трёх сторон, выберите самую большую. Именно она потенциально должна быть гипотенузой, а две остальные — катетами.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проверьте равенство по теореме Пифагора: c² = a² + b². Здесь c — выбранная большая сторона, а a и b — две другие.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равенство выполняется, треугольник прямоугольный. Если оно не выполняется, прямого угла быть не может — треугольник не является прямоугольным.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задачах, где даны числа для трёх сторон и нужно быстро определить вид треугольника без угломера.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треугольника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 по теореме Пифагора (по трём длинам сторон).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117" y="1653906"/>
            <a:ext cx="3037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80906"/>
            <a:ext cx="486000" cy="43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на гипотенузу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делит треугольник на два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из прямого угла к гипотенузе и разбивает исходный треугольник на два меньших прямоугольных треугольника. Их удобно сравнивать по подобию.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подобны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Получившиеся треугольники подобны исходному и друг другу. Благодаря этому одинаковые углы и «пропорциональные» стороны связывают отрезки на гипотенузе с высотой.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находить длины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высоты используют, чтобы находить части гипотенузы и длину самой высоты по отношениям сторон. Это часто сокращает вычисления в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проведения высоты к гипотенузе исходная фигура превращается в сумму площадей двух маленьких прямоугольных треугольников.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исходного треугольника и его частей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площади двух частей, получается площадь исходного треугольника. Подобие сохраняет форму, а размеры меняются, поэтому вычисления остаются «собранными».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площадей при разбиении по высоте; иллюстрация к подобию треугольников (учебный материал по теме высоты к гипотенузе).
</a:t>
            </a:r>
            <a:endParaRPr lang="en-US" sz="9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 прямоугольного треугольника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задача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стороны по теореме Пифагора, проверяют, прямоугольный ли треугольник, и находят неизвестные отрезки на чертежах.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черчение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диагонали, прокладывают прямые линии, рассчитывают длину лестницы или части конструкций. Здесь важны точные соотношения катетов и гипотенузы.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 местности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высоту дерева или длину предмета по длине тени и расстоянию до точки наблюдения. Прямоугольный треугольник появляется в основании и лучах света.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карты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применяют прямоугольные треугольники для вычисления расстояний между точками. Часто это делается через формулу с квадрата́ми расстояний.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главное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один угол равен 90°, а острые дают 90°. Гипотенуза больше катетов, работает теорема Пифагора, медиана к гипотенузе равна её половине. Признаки равенства по двум катетам и по гипотенузе с катетом помогают доказывать.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2026-05-12T01:38:08Z</dcterms:created>
  <dcterms:modified xsi:type="dcterms:W3CDTF">2026-05-12T01:38:08Z</dcterms:modified>
</cp:coreProperties>
</file>