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Старцева к Ионычу: история духовного оскудения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человека, который незаметно теряет себя в повседневности.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Чехов, провинция и герой времени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«Ионыч» написан в 1898 году и показывает провинциальную Россию конца XIX века: скучный город С., узкий круг интересов, застой быта. Через повторяющиеся встречи Чехов исследует не внешние события, а медленное внутреннее изменение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Старцев в начале повести: молодой врач и живой человек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Ионыч Старцев приезжает в город С. молодым земским врачом, полным сил, профессионального интереса и готовности много работать без лишних удобств.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ездит к больным, ходит пешком, не избегает трудностей и сохраняет простоту, наблюдательность и искреннее участие к людям вокруг.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особенно ясно, каким деятельным и внутренне свободным мог бы остаться герой, если бы не уступил обыденности.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Туркиных: блеск без глубины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С. дом Туркиных считается самым заметным местом для общения: здесь читают, играют на рояле, шутят и принимают гостей. Атмосфера кажется оживлённой, но за ней чувствуется одно и то же повторение.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куда приходят за «культурой»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Иосифовна пишет безжизненные повести, Иван Петрович бесконечно повторяет одни и те же остроты, а Екатерина Ивановна мечтает о сцене. Все трое создают видимость одарённости, но не показывают настоящей духовной работы.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как привычка к впечатлению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Старцев видит в Екатерине Ивановне не просто интересную девушку, а возможность выйти за пределы провинциальной рутины и приблизиться к настоящей духовной жизни.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не только ранит Старцева, но и постепенно охлаждает его стремление к внутреннему росту. Надежда на обновление сменяется привычкой к одиночеству и удобству.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героя сталкивается с её мечтой о музыке и самоуверенным желанием уехать в консерваторию. Разговор о любви не приносит взаимности и становится болезненным переломом.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несбывшаяся надежда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превращения Старцева в Ионыча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героя в повести А. П. Чехова «Ионыч»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среда как сила, влияющая на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С. устроен так, что в нём почти нет пространства для развития: жизнь течёт однообразно, а привычка к бездействию воспринимается как естественная норма.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среду, где разговоры, развлечения и встречи не ведут к мысли или труду души, а лишь поддерживают иллюзию насыщенной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атмосфере человек постепенно привыкает к малому, перестаёт требовать от себя большего и утрачивает внутренний ориентир.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это там, где личность не сопротивляется скуке и сама соглашается жить без высоких целей и серьёзных усилий.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состояние героя на протяжении повести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утомление тела, но и постепенное исчезновение интереса к людям, идеалам и собственной профессии.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материальный достаток, тем ниже духовная энергия героя; внешнее благополучие не компенсирует внутреннюю пустоту.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этапам сюжета повести А. П. Чехова «Ионыч»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удобство как новая жизненная цель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врачебная практика для Старцева становится прежде всего источником дохода. Служение людям уступает место расчёту, а профессиональный смысл — привычке зарабатывать.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всё больше ценит собственный дом, накопления и комфорт, потому что они дают ощущение устойчивости без внутренней работы и риска перемен.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показывает: материальный успех сам по себе не разрушителен, но он становится опасным, когда подменяет собой идеалы, интерес к людям и стремление к развитию.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молодого Старцева и Ионыча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меняются не только внешность героя, но и его ценности, речь и отношение к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не просто возрастные изменения, а глубокий нравственный сдвиг: герой теряет живость, интерес к людям и внутреннюю требовательность к себе.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А. П. Чехова «Ионыч»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показывающие внутренний распад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Телесная тяжесть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Полнота героя, тяжёлая походка и одышка не просто описывают внешность. Они становятся видимым знаком того, как утрачиваются лёгкость, энергия и внутренняя собранность.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подчёркивает однообразие и вялость интонации Старцева. Даже речь героя со временем звучит всё суше, будто вместе с чувствами исчезает живой интерес к людям.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Ленивые жесты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Замедленные движения и привычка к комфорту показывают не просто усталость врача, а привычку жить без усилия. Внешняя расслабленность передаёт духовную инерцию.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бытовые повторения создают ощущение застывшей жизни. Чехов показывает, что распад личности происходит постепенно: человек сам привыкает к однообразию и перестаёт сопротивляться ему.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другой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Ивановна тянется к музыке и мечтает вырваться из провинциального круга. В ней чувствуется жажда иной, более значительной жизни, но пока больше желания, чем труда.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без внутренней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важен тем, что показывает не только неудачу Старцева, но и собственную незавершённость. Амбиции Котика не подкреплены дисциплиной, поэтому надежда на рост остаётся непрочной.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4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Котик как несбывшаяся возможность
</a:t>
            </a:r>
            <a:endParaRPr lang="en-US" sz="25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нравственного падения Старцева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внешние обстоятельства действуют не сами по себе: они усиливают те слабости, на которые человек соглашается.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среда и внутренняя уступчивость героя: падение становится результатом и давления, и собственного выбора.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«Ионыч» (1898)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Чехова на псевдоинтеллигентность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Туркиных культура существует как привычный ритуал: чтение, музыка и шутки повторяются годами, но не ведут к развитию личности и не требуют настоящего труда.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иронично показывает, что внешняя образованность легко превращается в самодовольство. За уверенными жестами и громкими словами скрываются однообразие, пустота и отсутствие внутренней глубины.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среда опасна для Старцева: она не спорит с его слабостью, а мягко подстраивается под неё, приучая героя принимать духовную посредственность как норму.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 как путь вниз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сюжета показывают не внешний конфликт, а постепенное изменение личности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видения героя противопоставлены друг другу: имя сохраняет личность, а прозвище превращает её в обывателя.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«Ионыч» (1898)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Чехов показывает, как общество постепенно перестаёт замечать в Старцеве человека и видит лишь удобного, знакомого всем Ионыча.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образ Ионыча: итог жизненного пути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перед читателем уже не энергичный врач, а человек, живущий по инерции. Его одиночество и раздражительность становятся привычным состоянием, а не случайной реакцией.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Материальный достаток не компенсирует духовной пустоты. Чехов подчёркивает: если отказаться от внутреннего роста, жизнь может сузиться до комфорта, усталости и равнодушия.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возможностью и реальностью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не только качества, но и жизненные установки, определяющие судьбу героя на разных этапах.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началом и финалом показывает, как быстро теряются лучшие качества, если их не поддерживать трудом и нравственным усилием.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«Ионыч» (1898)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остаётся актуальной сегодня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опаснее всего не яркая ошибка, а тихое привыкание к жизни без цели. Именно так начинается духовное оскудение, заметное не сразу.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точно показывает зависимость человека от комфорта, признания и стабильного дохода. Эти соблазны понятны и современному школьнику, который выбирает между усилием и удобством.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критически смотреть на собственные привычки: если не развивать характер и интерес к людям, даже способный человек может незаметно сузить свою жизнь.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Старцева к Ионычу: главный урок повести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у Чехова — это предупреждение о том, как легко потерять себя, если заменить духовный поиск удобством, а живое чувство — привычкой к обыденности.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2026-05-23T10:34:28Z</dcterms:created>
  <dcterms:modified xsi:type="dcterms:W3CDTF">2026-05-23T10:34:28Z</dcterms:modified>
</cp:coreProperties>
</file>