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двигатели: как теплота превращается в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Теплота от топлива или нагретого рабочего тела превращается в механическую работу.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тепловые двигатели стали важнейшим изобретением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 в более мощной и «самостоятельной» энергии привела к развитию тепловых двигателей в XVIII–XIX веках. Паровая машина Джеймса Уатта запустила фабрики, шахты и железные дороги, затем появились ДВС, турбины и реактивные системы. Их общий принцип — расширение рабочего тела под действием теплоты.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действия теплового двигателя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конструкции есть нагреватель, рабочее тело и холодильник. Рабочее тело получает теплоту, нагревается и расширяется, создавая механическую работу.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совершения работы часть энергии не «исчезает», а передаётся холодильнику. Тепло отводится, чтобы подготовить рабочее тело к следующему повторению процесса.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Непрерывность работы обеспечивается циклом: нагрев, расширение, охлаждение и затем сжатие. Именно повторяемость стадий превращает поток теплоты в устойчивое движение.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тело и термодинамический цикл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рабочего тела выполняют газ, пар или продукты сгорания топлива. От их состояния зависят давление, температура и способность совершать работу.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диаграммах p–V и T–S видно соотношение «полезной» части и потерь: какая доля теплоты превращается в работу, а какая уходит в холодильник.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площади, ограниченной линиями цикла на диаграмме p–V, можно судить о величине совершённой работы: больше «занимаемая» площадь — больше полезный эффект.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Термодинамический цикл — это повторяющийся набор стадий: нагрев, расширение, охлаждение и сжатие. Разные двигатели реализуют разные последовательности и условия.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45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школьного курса физики (диапазоны КПД: паровая машина 10–15%, бензиновый 20–30%, дизельный 30–45%, паровая турбина 35–45%, газовая турбина до 40%).
</a:t>
            </a:r>
            <a:endParaRPr lang="en-US" sz="451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КПД различных тепловых двигателей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на столбиках взяты как середины указанных диапазонов и служат ориентиром, чтобы сравнить порядок величин.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КПД связан прежде всего с более высокими температурами рабочего тела и снижением тепловых потерь, но ограничения термодинамики сохраняются для всех двигателей.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КПД задаётся формулой η = 1 − T2/T1. При конечной разнице температур результат неизбежно меньше 100%.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идеальный двигатель не может превратить всю теплоту в работу, поэтому КПД всегда меньше полного «полного» значения.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термодинамики и вывод предела Карно (школьный курс физики).
</a:t>
            </a:r>
            <a:endParaRPr lang="en-US" sz="10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— первый массовый тепловой двигатель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Паровые машины XIX века работали на угле и приводили в движение паровозы и суда. Давление пара толкало поршень, а движение передавалось механизмам. Это сделало дальние перевозки регулярными и ускорило развитие городов и торговли.
</a:t>
            </a:r>
            <a:endParaRPr lang="en-US" sz="82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Паровоз, который изменил расстояния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фабриках и в шахтах пар становился «двигателем» производства. Машина позволяла получать устойчивую мощность и приводить в действие станки. Предприятия быстрее наращивали выпуск, а индустриальная эпоха стала ощутимой в повседневной жизни людей.
</a:t>
            </a:r>
            <a:endParaRPr lang="en-US" sz="72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Уголь, котёл и промышленная скорость
</a:t>
            </a:r>
            <a:endParaRPr lang="en-US" sz="1291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решения сделали паровой привод практичным и экономичным для массового использования. Исторические примеры связаны с именем Джеймса Уатта и с распространением поршневых установок. Визуально хорошо передают паровая машина и промышленный цех XIX века.
</a:t>
            </a:r>
            <a:endParaRPr lang="en-US" sz="729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Уатта как технологический прорыв
</a:t>
            </a:r>
            <a:endParaRPr lang="en-US" sz="122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0856" y="1617079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 внутреннего сгорания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Сгорание внутри цилиндра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воспламеняется прямо в цилиндре. Расширяющиеся газы толкают поршень и превращаются в механическое движение коленчатого вала.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Отто и Дизеля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Бензиновые двигатели часто связывают с циклом Отто, а дизельные — с циклом Дизеля. Различается способ воспламенения и особенности рабочих процессов.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Компактность и высокая удельная мощность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помогает получить большую мощность при сравнительно небольших размерах и массе. Поэтому ДВС широко используют в транспорте.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теряется энергия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потери связаны с нагревом деталей, выхлопными газами и трением. Поэтому полезная работа всегда меньше энергии топлива.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Четырехтактный цикл ДВС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тактов: впуск → сжатие → рабочий ход → выпуск; полный цикл завершается за два оборота коленчатого вала.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Паровые и газовые турбины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турбина в тепловой энергетике
</a:t>
            </a:r>
            <a:pPr algn="l" indent="0" marL="0">
              <a:lnSpc>
                <a:spcPct val="100000"/>
              </a:lnSpc>
              <a:buNone/>
            </a:pPr>
            <a:r>
              <a:rPr lang="en-US" sz="584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перегретого пара раскручивает турбину, а вал приводит в действие генератор. Так теплота топлива сначала становится механическим вращением.
</a:t>
            </a:r>
            <a:endParaRPr lang="en-US" sz="1266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для атомных станций
</a:t>
            </a:r>
            <a:pPr algn="l" indent="0" marL="0">
              <a:lnSpc>
                <a:spcPct val="130040"/>
              </a:lnSpc>
              <a:buNone/>
            </a:pPr>
            <a:r>
              <a:rPr lang="en-US" sz="545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атомной энергетике пар получают за счёт тепла реактора. Паровые турбины продолжают оставаться ключевым способом преобразования энергии в электричество.
</a:t>
            </a:r>
            <a:endParaRPr lang="en-US" sz="1181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Газовая турбина в энергетике
</a:t>
            </a:r>
            <a:pPr algn="l" indent="0" marL="0">
              <a:lnSpc>
                <a:spcPct val="100000"/>
              </a:lnSpc>
              <a:buNone/>
            </a:pPr>
            <a:r>
              <a:rPr lang="en-US" sz="56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газы непосредственно вращают турбину, что делает систему пригодной для работы в энергетических комплексах. Высокие скорости вращения поддерживаются правильно подобранными материалами.
</a:t>
            </a:r>
            <a:endParaRPr lang="en-US" sz="1231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Газовая турбина в авиации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авиации турбина обеспечивает тягу за счёт работы в системе с ускорением газового потока. Здесь важны отношение мощности к массе и устойчивость на режимах.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215994"/>
            <a:ext cx="4663800" cy="27115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 и естествознания (обобщение)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тепловых двигателей: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ключевые параметры: источник энергии, тип рабочего процесса, типичные области применения и ориентировочный КПД. На этой основе удобно понять, почему выбор двигателя определяется задачей, условиями работы и доступным топливом.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температурный уровень рабочего тела и совершеннее организация процесса, тем выше КПД; однако реальные ограничения всегда сохраняются из‑за потерь и необратимостей.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46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описание структуры потерь в тепловых двигателях; доли указаны как качественные/условные для наглядности (без привязки к точным замерам).
</a:t>
            </a:r>
            <a:endParaRPr lang="en-US" sz="46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уходит энергия топлива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исправной работе двигателя часть энергии неизбежно уходит в тепло: это и нагрев деталей, и тепловой поток с выхлопом, и потери на трение.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полезная работа всегда меньше суммарных потерь, поэтому КПД реальных тепловых машин ограничен физическими причинами.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КПД не может быть равен 100%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необратимости усиливают потери: трение между деталями, сопротивление движению газов, турбулентность, утечки тепла и неполное сгорание топлива уменьшают долю полезной работы.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закон термодинамики запрещает полное превращение теплоты в работу: часть энергии обязательно должна перейти к менее нагретой среде, даже если процесс протекает правильно.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теплового двигателя нужны два температурных уровня — нагреватель и холодильник. Разность температур создаёт «движущую силу», но передача тепла в холодильник неизбежна.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двигатели в транспорте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Автомобили, автобусы, грузовики, тепловозы, корабли, самолёты и ракеты используют тепловые двигатели разных типов: выбор определяется требуемой тягой, ресурсом и условиями эксплуатации.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транспорта особенно важны удельная мощность и масса установки, реальная надёжность в режимах разгона и длительной работы, а также запас топлива и логистика дозаправки.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Реактивный двигатель создаёт тягу за счёт выброса горячих газов назад с большой скоростью: чем эффективнее преобразование энергии в скорость потока, тем выше тяга.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двигатели сделали возможными дальние перевозки и массовую мобильность, потому что обеспечивают большой запас энергии в топливе и работают в широком диапазоне скоростей.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двигатели в энергетике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тепловых электростанциях химическая энергия топлива сначала превращается в теплоту, затем рабочее тело запускает турбину, и уже вращение турбины приводит в действие генератор.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Паровые и газовые турбины работают как «преобразователи потока» энергии: тепловая энергетика остаётся ключевой основой энергоснабжения, но требует повышения эффективности и контроля выбросов.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55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учебные данные о выбросах CO₂ по жизненному циклу; значения представлены как сравнительные индексы для наглядности.
</a:t>
            </a:r>
            <a:endParaRPr lang="en-US" sz="555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и выбросы углекислого газа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Биотопливо может как снижать, так и увеличивать экологическую нагрузку: итог зависит от выращивания сырья, переработки, логистики и полного жизненного цикла.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устойчивую тенденцию: уголь даёт наибольшие выбросы, нефть — промежуточные, природный газ — меньшие; для биотоплива результат неоднозначен.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85904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70949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75260"/>
            <a:ext cx="376800" cy="3014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социальные последствия использования тепловых двигателей
</a:t>
            </a:r>
            <a:endParaRPr lang="en-US" sz="2283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двигатели увеличивают выбросы парниковых газов и вредных веществ, ухудшая качество воздуха. Наиболее значимы продукты сгорания: углекислый газ, оксиды азота, оксиды серы и частицы.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локальное воздействие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выбросов, транспортные и энергетические установки создают шум и локальное загрязнение. Эти факторы влияют на самочувствие и качество жизни жителей рядом с магистралями и объектами энергетики.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контролю и модернизации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экологических требований стимулирует очистку выбросов, повышение эффективности и обновление оборудования. Без мер по снижению потерь и фильтрации загрязнители накапливаются в среде.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здоровье и климат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примеси ухудшают здоровье, а накопление парниковых газов способствует изменению климата. Социальные последствия отражаются и на экономике, и на долгосрочных рисках.
</a:t>
            </a:r>
            <a:endParaRPr lang="en-US" sz="12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повышения эффективности тепловых двигателей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разные инженерные решения уменьшают потери и повышают долю полезной работы.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925" y="966200"/>
            <a:ext cx="37215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альтернативы и границы применения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48050" y="1180254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Электродвигатели постепенно вытесняют тепловые в части городского транспорта: у них высокий КПД и нет локальных выхлопов, а обслуживание часто проще благодаря отсутствию сложного процесса горения.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48050" y="23995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тепловые двигатели остаются крайне важными в авиации, тяжёлом грузовом транспорте, морских перевозках и крупной энергетике: там критичны дальность действия и энергетическая ёмкость топлива.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48050" y="3694929"/>
            <a:ext cx="3502800" cy="7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Ограничением служит не только КПД, но и плотность энергии топлива, скорость заправки или перегрузки и требования к массе и объёму энергетической установки.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525" y="-73897"/>
            <a:ext cx="5249400" cy="52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9475" y="1432950"/>
            <a:ext cx="53571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двигатели: мощная технология с физическими пределами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двигатели лежат в основе промышленности, транспорта и энергетики, но их КПД ограничен вторым законом термодинамики: потери полностью устранить невозможно. Будущее — рост эффективности и более чистые источники энергии.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2026-05-12T10:27:34Z</dcterms:created>
  <dcterms:modified xsi:type="dcterms:W3CDTF">2026-05-12T10:27:34Z</dcterms:modified>
</cp:coreProperties>
</file>