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разнообразия корней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фиксируют растение, поглощают воду и минералы, адаптируясь к среде.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появились около 400 миллионов лет назад, позволив растениям освоить сушу и развиваться в новых экосистемах. Они обеспечивают питание, закрепление и помогают адаптироваться к изменениям.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биология корневых 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 для злаков, включая пшеницу и овёс. Корни примерно одинаковы по толщине и образуют густую сеть, что позволяет эффективно поглощать влагу с верхних слоёв почвы.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Присуща двудольным растениям, например, моркови и фасоли. Отличается главным толстым корнем, который развивается вглубь, обеспечивая растение водой из глубоких слоёв.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корневых 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корень формируется из зародышевого корешка при прорастании семени и служит основой для стержневой корневой системы.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обычно толще и длиннее боковых корней и способен внедряться на значительную глубину, достигая десятков метров у некоторых деревьев.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главному корню растения получают доступ к глубинным водным запасам, что важно в сухих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корень: развитие и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корни отходят от главного или других корней и расширяют зону водопоглощения, позволяя растению эффективно использовать питательные вещества почвы.
</a:t>
            </a:r>
            <a:endParaRPr lang="en-US" sz="1578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улучшают крепление растения в земле и обеспечивают устойчивость, охватывая широкий слой почвы для поглощения ресурсов.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боковых корней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 развиваются из стебля или листьев, не связаны напрямую с главным корнем, что отличает их строение.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у однодольных растений, таких как кукуруза, и помогают быстро закрепиться в почве.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вегетативно размножающихся растений, например картофеля, они участвуют в росте и восстановлении после повреждений.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корни обеспечивают дополнительное питание и укрепляют растение, повышая его шансы на выживание.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корни: происхождение и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как источник витаминов
</a:t>
            </a:r>
            <a:pPr algn="l" indent="0" marL="0">
              <a:lnSpc>
                <a:spcPct val="100000"/>
              </a:lnSpc>
              <a:buNone/>
            </a:pPr>
            <a:r>
              <a:rPr lang="en-US" sz="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Утолщённый главный корень накапливает крахмал и сахара, служит запасом энергии для растения и используется человеком как питательный овощ, богатый витаминами А и С.
</a:t>
            </a:r>
            <a:endParaRPr lang="en-US" sz="1345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Свёкла и репа: жизненная опора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корнеплоды накапливают полезные вещества, которые помогают растениям пережить холодные или засушливые периоды, а также являются важной пищевой культурой.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 — запас питательных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клубни: особенности и примеры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клубни — утолщённые придаточные или боковые корни, служащие для запаса питательных веществ, как у георгинов и батата.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корневищ и побегов, клубни формируются именно из корней, что отражается в их структуре и функции.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размножении и обеспечении выживаемости растений в неблагоприятных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Дубы с глубокими корнями устоявают в суровых условиях, тогда как пшеница ограничена поверхностным грунтом.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глубине корней отражают адаптацию к разным почвенным и климатическим условиям, обеспечивая выживание растений.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ботаники,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проникновения корней у разных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213752"/>
            <a:ext cx="3848986" cy="17207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главного, бокового и придаточного корней по происхождению, функциям и примерам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корней взаимодействуют, обеспечивая растениям адаптивность и устойчивость к окружающей среде.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корней: происхождение и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 эпифитов, поглощающие влагу из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Эпифиты, такие как орхидеи и монстера, развивают воздушные корни с особой тканью веламеном. Она эффективно впитывает влагу и влагу из атмосферы, обеспечивая растения дополнительным источником влаги в условиях дефицита почвенной воды.
</a:t>
            </a:r>
            <a:endParaRPr lang="en-US" sz="1094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корни — пневматофоры мангровых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и болотные растения образуют пневматофоры — корни, выступающие над водой и почвой. Они обеспечивают доступ кислорода к корням, адаптируясь к переувлажнённым и кислородно-дефицитным средам обитания.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и дыхательные корни тропических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812" y="1838242"/>
            <a:ext cx="488869" cy="55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корней-прицепок у лиан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Крепкое прикрепление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Корни-прицепки плотно фиксируются на поверхностях, предотвращая соскальзывание лиан во время ветра или дождя.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роста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Прицепки помогают лианам расти вертикально по деревьям или строениям, улучшая доступ к свету.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клейких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корни выделяют липкие вещества, которые усиливают сцепление с опорой и делают лианы устойчивыми к внешним воздействиям.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Клубеньки бобовых и роль азотфиксирующих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корнях бобовых растений образуются клубеньки, где живут бактерии рода Rhizobium. Эти микроорганизмы фиксируют атмосферный азот, обогащая почву и улучшая питание растения.
</a:t>
            </a:r>
            <a:endParaRPr lang="en-US" sz="127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союз корней с грибами для улучшения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взаимовыгодный симбиоз грибов и корней, заметный у берёзы и ели. Грибы расширяют зону поглощения воды и минеральных веществ, что повышает жизнеспособность растений в различных условиях.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корни: микориза и клубеньки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стержневая корневая система преобладает у двудольных, а мочковатая — у однодольных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стержневой системы связано с адаптацией к разным типам почв и потребностям растения в воде и питательных веществам.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обновлённые данные 2023 года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типов корневых систем среди цветковых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Верблюжья колючка развивает очень длинные стержневые корни, достигающие глубины до 15 метров для добычи воды из глубоких слоёв почвы.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имеют поверхностную сеть разветвлённых корней, что позволяет быстро впитывать влагу после кратковременных осадков.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некоторых пустынных растений обладают способностью снижать испарение за счёт специфической структуры и покровных тканей.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изменения корневой системы обеспечивают эффективный доступ к редким ресурсам и устойчивость к длительной засухе.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корней к засушливым условиям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укрепляют почву, предотвращая её эрозию под воздействием ветра и воды, что сохраняет плодородие земель.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создаёт среду обитания для многочисленных микроорганизмов, которые участвуют в круговороте веществ и поддерживают здоровье экосистем.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корней в экосистемах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14" y="2728778"/>
            <a:ext cx="378057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различные виды необычных корней и соответствующие растения, а также их важные функции для устойчивости и адаптации.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корни позволяют растениям адаптироваться к специфическим условиям и расширяют их ареал обитания.
</a:t>
            </a:r>
            <a:endParaRPr lang="en-US" sz="133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растений,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необычными корнями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Корнеплоды, такие как морковь и свёкла, представляют важный источник витаминов и минералов в рационе человека, обеспечивая питательную ценность.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особенностей корневых систем способствует разработке методов повышения урожайности сельскохозяйственных культур путем оптимизации агротехники.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лекарственными корнями, например женьшень, используются в медицине из-за своих целебных свойств и биологически активных соединений.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разнообразия корней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Рекордные размеры корней дикого инжира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Африке у дикого инжира обнаружены корни длиной до 120 метров. Такая мощная корневая система обеспечивает стабильность и долговечность дереву.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Секвойи и обширная корневая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секвойи образуют сеть, охватывающую радиус свыше 30 метров. Эта структура помогает огромным деревьям противостоять ветрам и сохранять устойчивость.
</a:t>
            </a:r>
            <a:endParaRPr lang="en-US" sz="1150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свойства корней некоторых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корни выделяют вещества-репелленты, которые отпугивают вредных насекомых и грибы, обеспечивая защиту не только себе, но и окружающим растениям.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корнях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разнообразия корней в природе и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корневых систем обеспечивает адаптацию растений, поддерживает экосистемы и способствует развитию сельского хозяйства благодаря их жизненно важным функциям в природе.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2026-05-09T11:02:16Z</dcterms:created>
  <dcterms:modified xsi:type="dcterms:W3CDTF">2026-05-09T11:02:16Z</dcterms:modified>
</cp:coreProperties>
</file>