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внутреннее строение млекопитающих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млекопитающих: структуры, функции и адаптации для жизни.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внутреннее строение млекопитающих?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— это теплокровные животные с уникальным строением, включающим волосяной покров и молочные железы. Понимание их внутренних органов помогает понять, как они приспосабливаются и влияют на окружающую природу и человека.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внутренних систем млекопитающих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органы объединены в функциональные системы, такие как опорно-двигательная, нервная, кровеносная и дыхательная, каждая из которых выполняет важные жизненные задачи.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и выделительная системы обеспечивают пищеварение и выведение отходов, поддерживая гомеостаз организма.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система отвечает за размножение, а эндокринная — регулирует процессы с помощью гормонов, влияя на рост и обмен веществ.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системы тесно связаны: например, дыхательная и кровеносная обеспечивают клетки кислородом, что важно для обмена веществ и движения.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млекопитающих и его основные функции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скелета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состоит из черепа, позвоночника, грудной клетки и конечностей. Он обеспечивает форму тела и защиту жизненно важных органов, таких как мозг и сердце.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скелета в движении и защите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делится на несколько отделов, которые обеспечивают гибкость и поддержку. Конечности позволяют различать способы передвижения, включая бег, плавание и полёт.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мышечной системы в жизни млекопитающих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Поперечнополосатые мышцы: двигатель активности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мышцы, отвечающие за быстрые и волевые движения. Они позволяют млекопитающим бегать и прыгать, обеспечивая жизненно важную подвижность и реакцию на окружающую среду.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внутри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контролируют работу внутренних органов, например, сокращение кишечника и сосудов. Эти мышцы работают автоматически и поддерживают жизнедеятельность без сознательного контроля.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 и жизнь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мышца — миокард — обеспечивает непрерывную работу сердца, перекачивая кровь по всему телу. Это гарантирует доставку кислорода и питательных веществ ко всем клеткам.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базис внутренних структур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образуют ткани, которые создают органы. Эпителиальная ткань покрывает поверхности и выделяет вещества, соединительная поддерживает структуру, мышечная отвечает за движение, а нервная — за передачу сигналов.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разнообразие тканей обеспечивает сложность и функциональность внутренних систем. Например, сердце объединяет мышечные, соединительные и нервные ткани для слаженной работы.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расположение внутренних органов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расположены компактно внутри грудной и брюшной полостей, защищены скелетом и мышцами.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расположение способствует эффективному обмену веществ и координации работы всех систем.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анатомии млекопитающих, 2023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3516"/>
            <a:ext cx="4397700" cy="1584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3164316"/>
            <a:ext cx="4397700" cy="15847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 и адаптации млекопитающих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750" y="15785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— мастер холода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слой жира и плотный мех помогают белому медведю сохранять тепло в условиях Арктики. Его шерсть отражает солнечный свет, а кожа под ней — чёрная для поглощения тепла.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65150" y="33593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 и регулирование температуры тела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используют большие уши с богатой сетью кровеносных сосудов для охлаждения. Распахивая уши и размахивая ими, они эффективно отводят излишнее тепло в жарком климате.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нервной системы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нервная система включает головной и спинной мозг и контролирует основные жизненные процессы и сложные рефлексы.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Периферическая нервная система связывает центральную с органами, передавая сигналы и обеспечивая координацию движений и реакций.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 — быстрые автоматические ответы на раздражители — обеспечивают своевременную защиту и адаптацию к изменениям окружающей среды.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Уникальности мозга млекопитающих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4765175" y="2797350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основных отделов мозга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больших полушарий у млекопитающих развита больше, чем у других животных, что обеспечивает сложное мышление и анализ среды. Мозг управляет координацией и поведением.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4765175" y="3783252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обучение как признаки интеллекта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способность к обучению позволяют млекопитающим адаптироваться к новым условиям, запоминать опасности и использовать опыт для выживания.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 их роль у млекопитающих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как основа ориентации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млекопитающих обеспечивают чёткое восприятие окружающего мира. Многие виды различают цвета, что помогает находить еду и избегать опасностей. Например, у приматов хорошо развито цветовое зрение для распознавания плодов.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и равновесие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принимают звуковые сигналы и участвуют в поддержании баланса тела. Летучие мыши используют эхолокацию, издавая ультразвуки и воспринимая эхо для ориентирования в темноте и обнаружения насекомых.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 и вкус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Обонятельные рецепторы помогают млекопитающим находить пищу и распознавать запахи. Вкусовые рецепторы усиливают удовольствие от еды и защищают от вредных веществ, что важно для выживания в дикой природе.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система: строение и функции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состоит из четырёх камер, что обеспечивает разделение кислородсодержащей и венозной крови. Это повышает эффективность циркуляции и снабжение органов кислородом.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объём крови варьируется в зависимости от размера животного: у человека примерно 5 литров, у лошади — до 40 литров. Кровеносная система поддерживает гомеостаз и транспортирует вещества.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система: органы и процессы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включает легкие, бронхи, трахею и носовую полость, обеспечивая поступление кислорода и удаление углекислого газа. Размер лёгких зависит от масштаба животного.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Диафрагма играет ключевую роль во вдохе и выдохе, изменяя объём грудной клетки. Газообмен происходит в альвеолах, где кислород попадает в кровь, а углекислый газ выделяется.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пищеварительной системы млекопитающих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состоит из ротовой полости с различными зубами, пищевода, желудка и кишечника, что обеспечивает переработку и усвоение пищи.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жвачных животных желудок разделён на четыре отдела для эффективного переваривания растительной пищи. Хищники имеют однокамерный желудок, приспособленный к перевариванию мяса.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3450" y="392944"/>
            <a:ext cx="4396200" cy="43575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3215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система: органы и процессы
</a:t>
            </a:r>
            <a:endParaRPr lang="en-US" sz="16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фильтруют кровь, образуя первичную мочу и затем концентрируют её до 1-2 литров у человека. Этот процесс регулирует уровень воды и солей в организме.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Мочеточники транспортируют мочу в мочевой пузырь, где она временно хранится. Выделительная система поддерживает внутреннее равновесие жидкости и очищает организм от отходов.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система и размножение у млекопитающих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половой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самцов половая система включает семенники и протоки для спермы, у самок — яичники, матку и влагалище. Эти органы обеспечивают развитие и транспорт репродуктивных клеток.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происходит половым путём с внутренним оплодотворением. Вынашивание потомства проходит внутри матери, а срок беременности варьируется от 12 дней у мыши до 22 месяцев у слона.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3516"/>
            <a:ext cx="4397700" cy="1584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3164316"/>
            <a:ext cx="4397700" cy="15847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железы эндокринной системы и их функции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750" y="15785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— главный регулятор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вырабатывает гормоны, контролирующие рост и развитие организма. Он координирует работу других эндокринных желез, влияя на обмен веществ и репродуктивную функцию.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65150" y="33593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и обмен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регулирует скорость обмена веществ, влияя на энергию и температуру тела. Её нарушения могут приводить к болезням, таким как гипотиреоз или гипертиреоз.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система: защитные механизмы организма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Костный мозг производит клетки иммунитета, а тимус обеспечивает созревание Т-лимфоцитов, играющих главную роль в защите от инфекций.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 и селезёнка фильтруют кровь и лимфу, уничтожая патогены. Врождённый и приобретённый иммунитет обеспечивают комплексную защиту организма.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органов у млекопитающих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сердца, печени и мозга у разных видов млекопитающих раскрывает связь между размерами органов и адаптациями к среде обитания.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органов отражают уровень обмена веществ и методы выживания в разных условиях.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Международного союза охраны природы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— ключ к пониманию жизни млекопитающих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внутреннего строения млекопитающих раскрывает их сложность и адаптивные возможности, что важно для биологии, медицины и сохранения природы.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2026-05-09T14:51:41Z</dcterms:created>
  <dcterms:modified xsi:type="dcterms:W3CDTF">2026-05-09T14:51:41Z</dcterms:modified>
</cp:coreProperties>
</file>