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тему: Перемены и революции в Центральной и Восточной Европе (1945–2013)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перехода от социализма к демократии в странах Восточной и Центральной Европы.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Второй мировой войны и СССР на регион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страны Центральной и Восточной Европы оказались под контролем Советского Союза. Здесь установились коммунистические режимы, началась коллективизация, и Европа разделилась «железным занавесом» на два политических лагеря.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17754" y="2939393"/>
            <a:ext cx="2900517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1945–1949 годов в Польше, Венгрии, Чехословакии и других странах были созданы просоветские коммунистические правительства при поддержке СССР. Были национализированы предприятия и проведена коллективизация сельского хозяйства.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424514" y="2939393"/>
            <a:ext cx="2900400" cy="24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Оппозиционные движения жестко подавлялись, а политические партии и СМИ стали инструментами контроля коммунистических властей, обеспечивая монополию власти в регионе.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коммунистических режимов в регионе (1945–1949)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социалистической системы управления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Централизованное управление государством и экономикой обеспечивалось через планы развития, известные как пятилетки, что позволяло чётко распределять ресурсы и контролировать производство.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была сосредоточена в руках коммунистических партий с культом личности лидеров, что закрепляло жесткий политический контроль и снижало влияние гражданского общества.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Создавались мощные спецслужбы, такие как Стази в ГДР, для слежки и контроля населения, а религиозные и инакомыслящие группы подвергались репрессиям и цензуре.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Советские организации: СЭВ и Варшавский договор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экономической взаимопомощи (СЭВ), образованный в 1949 году, координировал экономическую деятельность социалистических стран, укрепляя их взаимозависимость и поддержку между государствами.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Варшавский договор, созданный в 1955 году, был военным союзом под руководством СССР, направленным на обеспечение коллективной безопасности и противостояние НАТО в условиях холодной войны.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8213"/>
            <a:ext cx="5237100" cy="17900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2238" y="2182425"/>
            <a:ext cx="5237100" cy="17900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901287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Венгерское восстание 1956 года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1956 году жители Венгрии поднялись на протест против жестокого диктата коммунистического режима. Советские войска были введены для подавления восстания, что привело к многочисленным жертвам среди мирного населения и массовым репрессиям.
</a:t>
            </a:r>
            <a:endParaRPr lang="en-US" sz="1347" dirty="0"/>
          </a:p>
        </p:txBody>
      </p:sp>
      <p:sp>
        <p:nvSpPr>
          <p:cNvPr id="10" name="Text 2"/>
          <p:cNvSpPr txBox="1"/>
          <p:nvPr/>
        </p:nvSpPr>
        <p:spPr>
          <a:xfrm>
            <a:off x="6548275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Пражская весна 1968 года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Чехословакии Александр Дубчек попытался провести реформы, чтобы смягчить социалистический режим. В ответ войска Варшавского договора вторглись в страну, подавив движение и вернув жёсткий контроль власти на долгие годы.
</a:t>
            </a:r>
            <a:endParaRPr lang="en-US" sz="1442" dirty="0"/>
          </a:p>
        </p:txBody>
      </p:sp>
      <p:sp>
        <p:nvSpPr>
          <p:cNvPr id="11" name="Text 3"/>
          <p:cNvSpPr txBox="1"/>
          <p:nvPr/>
        </p:nvSpPr>
        <p:spPr>
          <a:xfrm>
            <a:off x="688000" y="1027375"/>
            <a:ext cx="108639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социалистического строя: Венгрия 1956 и Прага 1968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сопротивления социалистическим режимам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Диссидентские группы, такие как самиздат в СССР, распространяли запрещённую литературу и идеи, бросая вызов официальной пропаганде и контролю.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Католическая церковь в Польше играла важную роль в поддержании оппозиционных настроений, защищая духовные и гражданские права верующих.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Подпольные организации и студенческие протесты становились центром активного сопротивления режиму в городах и университетах.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1970–1980-е годы массовые забастовки и выступления рабочих усилили давление на власти, что привело к росту влияния независимых движений и профсоюзов.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периода 1955–1989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и связь исторических этапов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перестройки в СССР и влияние на регион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84697" y="2442094"/>
            <a:ext cx="31266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1985 — Начало перестройки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84700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Горбачёв запускает реформы с целью обновления экономики и общества, вводя гласность и частичную децентрализацию.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48250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1987 — Экономическая либерализация
</a:t>
            </a:r>
            <a:endParaRPr lang="en-US" sz="1256" dirty="0"/>
          </a:p>
        </p:txBody>
      </p:sp>
      <p:sp>
        <p:nvSpPr>
          <p:cNvPr id="11" name="Text 5"/>
          <p:cNvSpPr txBox="1"/>
          <p:nvPr/>
        </p:nvSpPr>
        <p:spPr>
          <a:xfrm>
            <a:off x="4535752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Внедряются меры для смягчения государственного контроля, что вдохновляет движения за реформы в странах Восточной Европы.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360835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1989 — Обострение политической ситуации
</a:t>
            </a:r>
            <a:endParaRPr lang="en-US" sz="1116" dirty="0"/>
          </a:p>
        </p:txBody>
      </p:sp>
      <p:sp>
        <p:nvSpPr>
          <p:cNvPr id="13" name="Text 7"/>
          <p:cNvSpPr txBox="1"/>
          <p:nvPr/>
        </p:nvSpPr>
        <p:spPr>
          <a:xfrm>
            <a:off x="8354577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протестов и требований перемен подрывает коммунистическую власть, приводя к началу трансформаций в регионе.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850" y="2091313"/>
            <a:ext cx="5112300" cy="2705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1125" y="2091413"/>
            <a:ext cx="5112300" cy="27059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кризис в 1980-х годах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2922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Гиперинфляция и дефицит в Польше и Румынии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Польше инфляция превысила 100%, что вызвало резкое падение покупательной способности населения. В Румынии наблюдался острый дефицит товаров, что усугубило недовольство граждан и подорвало доверие к власти.
</a:t>
            </a:r>
            <a:endParaRPr lang="en-US" sz="1177" dirty="0"/>
          </a:p>
        </p:txBody>
      </p:sp>
      <p:sp>
        <p:nvSpPr>
          <p:cNvPr id="10" name="Text 3"/>
          <p:cNvSpPr txBox="1"/>
          <p:nvPr/>
        </p:nvSpPr>
        <p:spPr>
          <a:xfrm>
            <a:off x="642097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Отставание в технологиях и рост долгов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Социалистические страны столкнулись с отсутствием современных технологий и увеличением внешней задолженности. Западная финансовая помощь не поступала, что затруднило экономическое развитие и модернизацию производства.
</a:t>
            </a:r>
            <a:endParaRPr lang="en-US" sz="113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392" y="2367705"/>
            <a:ext cx="3017230" cy="35513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09883" y="2939393"/>
            <a:ext cx="2900517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1980 году на судоверфи в Гданьске возник независимый профсоюз «Солидарность», возглавляемый Лехом Валенсой. Он объединил рабочих и стал символом мирной борьбы за права и перемены в обществе.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16643" y="2939393"/>
            <a:ext cx="2900517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1989 году в Польше прошли переговоры между властью и оппозицией, известные как Круглый стол. Итогом стали частично свободные выборы, положившие начало свертыванию социалистического режима в стране.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Польская «Солидарность» и начало демократизации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8213"/>
            <a:ext cx="5237100" cy="17900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2238" y="2182425"/>
            <a:ext cx="5237100" cy="17900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901287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Венгрия открывает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Венгрия в 1989 году первой в Восточном блоке распахнула границу с Австрией, что позволило десяткам тысяч граждан свободно покинуть социалистический лагерь и вдохновило соседние страны на реформы.
</a:t>
            </a:r>
            <a:endParaRPr lang="en-US" sz="1442" dirty="0"/>
          </a:p>
        </p:txBody>
      </p:sp>
      <p:sp>
        <p:nvSpPr>
          <p:cNvPr id="10" name="Text 2"/>
          <p:cNvSpPr txBox="1"/>
          <p:nvPr/>
        </p:nvSpPr>
        <p:spPr>
          <a:xfrm>
            <a:off x="6548275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в Румынии
</a:t>
            </a:r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декабре 1989 года в Румынии вспыхнули массовые протесты против жестокого режима Чаушеску. Жестокие столкновения привели к свержению диктатуры, его аресту и последующей казни, что ознаменовало окончание коммунистического правления.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688000" y="1027375"/>
            <a:ext cx="108639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в Венгрии и Румынии: 1989 год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Берлинской стены и бархатная революция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9 ноября 1989 года Берлинская стена, годами разделявшая Восток и Запад, была открыта, что стало символом конца холодной войны и начала объединения Германии.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Чехословакии в конце того же года произошла бархатная революция — мирная смена власти без насилия, демонстрирующая силу гражданских инициатив и желание страны к демократическим переменам.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6" y="1268183"/>
            <a:ext cx="3984830" cy="8896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1304926" y="2162433"/>
            <a:ext cx="3375231" cy="3294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новых независимых государств появились на территории бывшего Советского Союза после его распада в 1991 году.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данные, 1991 год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новых стран изменило политическую карту региона и стимулировало процессы демократизации и национального самоопределения.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2012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Югославии и балканские войны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95325" y="2533884"/>
            <a:ext cx="4375354" cy="12082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1991: Распад Словении и Хорватии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Словения и Хорватия объявили независимость, что вызвало первые вооружённые столкновения на Балканах.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096000" y="2533884"/>
            <a:ext cx="4375354" cy="12082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1992: Война в Боснии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Этнические конфликты перерастали в широкомасштабные боевые действия, сопровождавшиеся массовыми перемещениями населения.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95325" y="4510168"/>
            <a:ext cx="4375500" cy="12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1995: Вашингтонские соглашения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давлением международного сообщества были подписаны мирные соглашения, положившие конец войне в Боснии.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0" y="4510168"/>
            <a:ext cx="4375354" cy="12082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1999: Конфликт в Косово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напряжённости в Косово привело к вмешательству НАТО и установлению международной миссии в регионе.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6683" y="2400298"/>
            <a:ext cx="5608307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демократии и интеграция в западные структуры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последовательность демократических переходов и вступления Центрально- и Восточноевропейских стран в ЕС и НАТО.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региона синхронно осуществляли переход к демократии и интеграцию в западные организации, подтверждая изменения политического курса.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парламент, 2013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7067" y="2256352"/>
            <a:ext cx="635400" cy="508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8634" y="2213619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7237" y="2233462"/>
            <a:ext cx="484838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18783" y="2264671"/>
            <a:ext cx="589800" cy="4718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волны революций: ключевые события начала XXI века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«Бульдозерная революция» (2000)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Сербии народные протесты свергли режим Милошевича мирным путём, демонстрируя силу гражданского общества и желание перемен.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«Революция роз» в Грузии (2003)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демонстрации привели к смене власти, отмеченной курсом на евроинтеграцию и борьбой с коррупцией.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«Оранжевая революция» на Украине (2004)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Протесты против фальсификаций на выборах прошли мирно, обеспечив проведение повторного голосования и избрание демократического лидера.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и требования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революции отличались массовой поддержкой, ненасильственным протестом и стремлением к прозрачным и честным выборам.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трансформации после 1990 года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2013 году инвестиции в регион значительно выросли, что способствовало снижению уровня бедности и улучшению качества жизни населения.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ВВП отражает успешные экономические реформы и интеграцию стран Центральной и Восточной Европы в мировую экономику.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банк, 2013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 культурные перемены в постсоциалистических странах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активно вернулась в общественную жизнь, восстановилась свобода вероисповедания после длительных репрессий социалистического периода.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СМИ стали играть важную роль, исчезла государственная цензура, что позволило обществу получать разнообразную информацию и вести открытые дискуссии.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реформы и участие молодежи в программах обмена, таких как Erasmus, способствовали укреплению связей с Западной Европой и формированию новых ценностей.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Революции, преобразования и будущее Европы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в Центральной и Восточной Европе открыли путь к демократии и развитию, но принесли новые вызовы, требующие совместных усилий для устойчивого будущего всего региона.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2026-05-11T02:06:50Z</dcterms:created>
  <dcterms:modified xsi:type="dcterms:W3CDTF">2026-05-11T02:06:50Z</dcterms:modified>
</cp:coreProperties>
</file>