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«Стрекоза и Муравей»: басня о труде, времени и выборе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Крылова учит думать о будущем и ценить труд.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героя — два разных взгляда на жизнь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Стрекоза радуется лету, а Муравей всё время трудится и делает запасы. Их поведение показывает простой выбор: жить только сегодняшним днём или заранее готовиться к трудностям.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появилась и стала известной басня Крылова
</a:t>
            </a:r>
            <a:endParaRPr lang="en-US" sz="1882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1808 год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Андреевич Крылов создаёт басню «Стрекоза и Муравей». В ней он показывает, как по-разному можно прожить одно и то же лето.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читатели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быстро становится понятной и близкой людям. Её легко запомнить, потому что герои ведут себя как настоящие люди.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200 лет спустя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читают и сегодня. Оно остаётся важным, потому что напоминает: время нужно использовать разумно.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в басне: Стрекоза веселится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тёплых дней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Стрекозе хочется петь, прыгать и радоваться солнцу. Она наслаждается тёплыми днями и совсем не думает о том, что лето не бывает вечным.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время, которое быстро проходит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рисует это время ярко и с улыбкой. Но за весельем скрыта важная мысль: если только отдыхать, потом может не хватить самого нужного.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 не тратит ни минуты зря. Он работает спокойно и усердно, потому что понимает: летом нужно готовиться к холодной зиме.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собирает запасы и заботится о доме заранее. Такое поведение помогает ему чувствовать себя уверенно, когда погода становится суровой.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Муравья показывает терпение, порядок и ответственность. Крылов делает его примером того, как труд помогает справляться с трудностями.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 всё лето трудится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сюжет басни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басне показывает, как весёлое лето превращается в трудную зиму и важный урок.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Стрекоза оказалась в беде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Стрекоза всё лето развлекалась и не использовала тёплые дни для дела. Из-за этого у неё не оказалось ничего на зиму.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 сделала запасов и не подготовила себя к холоду. Когда пришло трудное время, помочь себе самой стало уже невозможно.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беда связана не с плохой погодой, а с легкомыслием. Крылов показывает: ошибки часто появляются из-за собственного выбора.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поворот сюжета делает урок басни очень ясным. Если не думать заранее, потом приходится сталкиваться с последствиями.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как проверка готовности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 басне становится холодно и голодно, и для Стрекозы это настоящее испытание. Всё, что она откладывала летом, сразу становится заметно.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Муравья зима — обычное время, к которому он давно подготовился. Сравнение героев показывает, кто думал наперёд, а кто надеялся только на удачу.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Стрекоза приходит к Муравью и просит приютить её до лета. Её голос жалобный, но в нём нет признания своей ошибки.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надеется на доброту Муравья, хотя раньше сама не заботилась о будущем. Этот момент делает её положение особенно печальным и поучительным.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о помощи звучит уже слишком поздно. Басня напоминает: заботиться о себе нужно заранее, а не только в трудную минуту.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Стрекоза просит у Муравья помощи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 отвечает Стрекозе строго и прямо. Он помнит, как всё лето она пела и веселилась, вместо того чтобы работать и готовиться к зиме.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Муравья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слова звучат жёстко, но в басне они справедливы. Муравей не хочет поощрять беспечность и оправдывать чужую лень.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сцене особенно видно различие между трудом и беззаботностью. Один герой думал о будущем, другой — только о развлечениях.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Муравья помогает понять главный урок басни. За поступки приходится отвечать, а помощь не всегда приходит тогда, когда её просят.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1808 год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была написана эта басня, и её урок о труде и ответственности остаётся понятным до сих пор.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Басня, созданная в начале XIX века, напоминает: время нужно использовать с пользой, а не только для забав.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Крылов, «Стрекоза и Муравей»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Стрекоза видит только солнце, цветы и музыку. Ей хочется петь, кружиться и радоваться каждому дню, но она не думает, что тёплое время быстро проходит.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без забот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 не тратит лето впустую. Он носит запасы, обустраивает дом и заранее готовится к холоду. Его день похож на спокойную, уверенную работу без лишней суеты.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Трудный, но спокойный выбор
</a:t>
            </a:r>
            <a:endParaRPr lang="en-US" sz="1339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приходит зима, становится ясно, кто жил только сегодняшним днём, а кто думал наперёд. Так басня показывает: привычки человека заметны по его поступкам и результатам.
</a:t>
            </a:r>
            <a:endParaRPr lang="en-US" sz="1121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привычки — разные итоги
</a:t>
            </a:r>
            <a:endParaRPr lang="en-US" sz="12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Стрекоза и Муравей — два разных пути
</a:t>
            </a:r>
            <a:endParaRPr lang="en-US" sz="233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850" y="1553053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837" y="2415515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772" y="3297168"/>
            <a:ext cx="435356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663" y="4178821"/>
            <a:ext cx="505575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Крылов делает басню запоминающейся
</a:t>
            </a:r>
            <a:endParaRPr lang="en-US" sz="2471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говорят прямо и понятно, поэтому сцена звучит как настоящий диалог. Ребёнку легко услышать характер каждого персонажа и представить их спор.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разговор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выражены ясно и без длинных объяснений. Благодаря этому басня читается легко, а смысл быстро доходит даже при первом знакомстве с текстом.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слова помогают не скучать и лучше запомнить сюжет. Юмор здесь добрый, но он сразу показывает ошибку Стрекозы.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шутка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трудных хитростей: всё построено на ясном противопоставлении. Поэтому басня подходит для чтения вслух в классе и дома.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смысл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баснях животные ведут себя как люди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басне помогают показать человеческие привычки без длинных объяснений. Стрекоза сразу напоминает о легкомыслии, а Муравей — о терпении, порядке и умении трудиться.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делает историю яркой и наглядной. Ребёнок легко видит, кто поступает разумно, а кто надеется только на весёлое настроение и удачу.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герои похожи на людей, мораль становится ближе и понятнее. Поэтому басни удобно читать даже младшим школьникам: образ остаётся в памяти, а вывод запоминается сам.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басня понятна и сегодня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 школьника тоже есть свои «лета» и «зимы»: уроки, домашние задания, подготовка к проверке знаний. Если делать всё вовремя, становится намного спокойнее и легче.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напоминает, что маленькие полезные дела каждый день складываются в хороший результат. Это правило понятно и детям, и взрослым, потому что оно работает всегда.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поступков героев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басне и разные решения героев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663" y="3297168"/>
            <a:ext cx="5055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 басни полезно запомнить ребёнку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откладывать дела, они не превращаются в большую проблему. Тогда остаётся больше времени и на отдых, и на любимые занятия.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Делай вовремя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 человека есть план, день проходит спокойнее. Даже небольшая, но регулярная работа приносит заметный результат и делает дело понятным.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помогает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учит быть полезным не только себе, но и близким. Простые домашние дела — это тоже забота и ответственность.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Помогай дома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Сегодняшний поступок влияет на завтрашний день. Если заранее подготовиться, трудности становятся меньше, а уверенности становится больше.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Думай о будущем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встречаются в басне, и их полная противоположность делает сцену забавной, а урок — особенно заметным.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веселой Стрекозой и трудолюбивым Муравьём вызывает улыбку и помогает лучше запомнить главный вывод.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Крылов, «Стрекоза и Муравей»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басни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ответственность — это главное, что связано с Муравьём. Он работает заранее и спокойно, потому что понимает: без дела зиму не пережить.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Беспечность и веселье без меры напоминают о Стрекозе. Она живёт сегодняшним днём, не думая о том, что тёплое время скоро закончится.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Зима, помощь и выбор показывают поворот сюжета. Когда приходит холод, становится ясно, чьи действия были разумными, а чьи — недальновидными.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Последствие — это итог поступков героев. Басня учит: если делать полезные дела вовремя, трудности будут меньше, а жизнь — спокойнее.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250" y="2489382"/>
            <a:ext cx="6935700" cy="16932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6525" y="1263448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«Стрекоза и Муравей»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446525" y="1866825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напоминает: весёлые дни хороши, но без труда они быстро заканчиваются трудностями. Муравей показывает пример разумной заботы о будущем.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2026-05-24T05:48:42Z</dcterms:created>
  <dcterms:modified xsi:type="dcterms:W3CDTF">2026-05-24T05:48:42Z</dcterms:modified>
</cp:coreProperties>
</file>