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Каменный пояс России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горы между Европой и Азией: Урал хранит камни, леса и легенды.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тянется Урал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проходит от берегов Северного Ледовитого океана до степей Казахстана. Он словно длинная природная граница между Европой и Азией и пересекает несколько крупных регионов России.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Урал зовут Каменным поясом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почти на две тысячи километров. Если смотреть сверху, они действительно похожи на каменный пояс, который протянулся через большую часть 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заметны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легко узнать по вытянутой форме и цепочкам хребтов. Даже на карте видно, как горные гряды будто выстраиваются в длинную линию от севера к югу.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самые высокие, но очень длинные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горы не рекордсмены по высоте, зато удивляют протяжённостью. Их сила не в острых пиках, а в огромной каменной полосе, которая пересекает целые природные зоны.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гряды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Урала особенно заметны скалистые гряды и хребты. Они делают пейзаж строгим и красивым, а старинное название региона звучит очень точно и 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на Урале в древности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и лесных троп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места для жизни люди выбирали рядом с реками и в защищённых долинах. Там было легче охотиться, ловить рыбу и находить воду. Так на Урале появлялись первые стойбища и поселения. Со временем они становились всё больше и крепче.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северных и лесных краёв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жили ханты, манси, башкиры, коми-пермяки и другие народы. Каждый из них по-своему умел дружить с природой: кто-то кочевал, кто-то занимался охотой, кто-то — рыболовством и торговлей.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названиях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старинные названия сохранились до наших дней. Они напоминают о давней истории края и о людях, которые жили здесь задолго до больших городов. Названия рек, гор и деревень будто хранят память Урала.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вершина показывает, что Урал не самый высокий, но очень важный и заметный горный край.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высота горы Народная — высшей точки Урала.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Урала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Урала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зима особенно длинная, холодная и снежная. Природа напоминает о близости Арктики: много ветра, суровые ландшафты и короткое лето.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климат становится мягче, а леса — гуще. Тайга занимает большие пространства, и в ней чувствуется спокойный, северный характер края.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теплее становится на юге. Лето длится дольше, а рядом с лесами появляются лесостепи, где природа выглядит светлее и просторнее.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южные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самых южных участков уже встречается степь. Это показывает, как сильно меняется Урал по мере движения с севера на юг.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леса тянутся широко и густо, особенно в средней и северной части гор. В них много грибов, ягод и тени, а ещё здесь живут звери и птицы. Лес для Урала — как большой зелёный дом, полный жизни и тишины.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которые помогают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Уралу текут Кама, Чусовая, Урал и Тобол. Их воды веками кормили людей, помогали добираться в новые места и строить поселения. Рядом с реками удобнее было ставить деревни, мельницы и даже заводы.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родники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предгорьях и горах встречаются озёра, быстрые речки и чистые родники. Такая вода особенно ценна: она прозрачная, холодная и очень нужная людям. Неудивительно, что многие поселения на Урале выросли именно у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леса Урала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уральских недр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уральской руды получали металл для инструментов, машин и строек. Именно поэтому Урал стал одним из главных промышленных районов 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и шахты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земле находили богатые залежи, рядом появлялись рудники и шахты. Так люди учились брать у природы полезные богатства и использовать их с умом.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никель и золото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полезные ископаемые ценились за прочность и красоту. Их добыча поддерживала развитие заводов и ремёсел, а также делала край богатым и важным.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славится не только металлами, но и красивыми камнями. Малахит, яшма и другие самоцветы сделали край особенно известным среди мастеров и коллекционеров.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край металлов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люди добывали здесь руду и учились плавить металл. Уральское железо и медь шли на инструменты, оружие и полезные хозяйственные вещи, без которых трудно представить жизнь.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уральские заводы играли очень большую роль в России. Они выпускали металл и изделия, которые нужны были и в городах, и на стройках, и в армии.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стала одной из главных черт Урала. Она связала горы, рудники, реки и города в одну большую трудовую историю, которую до сих пор помнят и изучают.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самоцветы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полюбили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малахит узнают сразу: у него красивый зелёный узор, будто нарисованный самой природой. Из таких камней делали вазы, украшения и отделку для дворцов. Камни из Урала часто становились настоящими сокровищами.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Урала в украшениях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Яшма, родонит, аметист и изумруды тоже прославили Урал далеко за его пределами. Эти камни ценили за цвет, блеск и редкость. Их использовали не только для красоты, но и как подарок особой ценности.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каменный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Самоцветы вдохновляли мастеров, художников и писателей. Когда человек видит такие камни, ему легко представить подземные тайны и волшебные мастерские. Поэтому уральские самоцветы стали очень ярким символом края.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88425"/>
            <a:ext cx="252900" cy="224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Урала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центр науки, промышленности и образования. Город вырос на берегах Исети и сегодня известен как один из главных городов Урала, где соседствуют заводская история и современная жизнь.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прославился мощной промышленностью и машиностроением. Он расположен на юге Урала и стал важным транспортным узлом, через который идут дороги, грузы и люди.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 стоит на Каме и давно связана с рекой, торговлей и производством. Сегодня это большой культурный центр, где работают театры, музеи, университеты и предприятия.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Тагил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вырос рядом с заводами и рудниками. Его история тесно связана с металлургией, а сегодня здесь развиваются промышленность, образование и краеведение.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Уфа и Магнитогорск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Уфа и Магнитогорск тоже очень важны для Урала. Уфа известна как крупный многонациональный город, а Магнитогорск — как один из символов уральской металлургии.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рек и троп к городам и заводам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люди последовательно осваивали Урал: сначала выбирали удобные места для жизни, затем начинали добычу и строили промышленные центры.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Уралу нужны заповедники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 сохранить уральские леса, горы и чистые реки. Это особенно важно там, где природа чувствительна к мусору, вырубке и шуму человека.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«Югыд ва», «Зюраткуль», «Таганай» и «Башкирия» охраняют редкие растения и животных. Здесь можно увидеть, как выглядит Урал без лишних построек.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нужны и людям. Они учат бережному отношению к природе, помогают проводить экскурсии и знакомят школьников с настоящими горными ландшафтами.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эти места, Урал останется красивым и живым. Тогда чистая вода, тишина лесов и высокие хребты будут радовать не только нас, но и будущие поколения.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Урала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уральских лесах живут медведь, лось, рысь, белка, соболь и глухарь. Эти животные хорошо приспособились к тайге. Одни быстро бегают, другие ловко прячутся между деревьями.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реки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 севернее, тем сильнее меняется животный мир. На севере встречается северный олень, а в реках водятся щука и хариус. Природа Урала умеет удивлять.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складывались традиции народов Урала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издавна жили разные народы. Они селились рядом с реками, охотились, ловили рыбу и передавали друг другу опыт жизни в суровой природе.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ремёсла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 народов появились свои песни, костюмы, узоры и блюда. Традиции стали частью повседневной жизни и помогали сохранять память о предках.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русские, башкиры, татары, коми-пермяки, манси и ханты живут рядом. Их культуры не мешают друг другу, а делают Урал особенно ярким и дружным.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сказах и книгах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собрал уральские предания и сделал их известными всей стране. Его сказы превратили обычные горы, камни и рудники в мир чудес и тайн.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уральскими рудниками и сокровищами недр. Сказочный персонаж напоминает, что богатства земли нужно не только находить, но и уважать.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Мамин-Сибиряк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Урал показан живым и настоящим: с работой, природой и людьми. Он писал о крае так, что его легко представить и запомнить.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Даниле-мастере и каменном цветке прославила уральские самоцветы. Она показывает, как труд, талант и любовь к делу могут создавать настоящую красоту.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годы Великой Отечественной войны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Урал стал надёжным тылом страны. Сюда перевозили заводы, станки и специалистов, чтобы сохранить производство и быстро наладить выпуск нужной продукции.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уральских предприятиях делали танки, самолёты, снаряды и другие детали для фронта. Труд рабочих помогал армии, а города и посёлки работали почти без остановки.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Урал важен сегодня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остаётся одним из главных промышленных районов России. Здесь развиты металлургия, машиностроение и добыча полезных ископаемых, а рядом работают научные центры.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по-прежнему даёт стране металлы, технику и сырьё. Во многих городах есть крупные заводы, университеты и исследовательские организации, где трудятся тысячи людей.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важен и для путешествий. Туристы приезжают смотреть горы, заповедники, старинные города и музеи, а также знакомиться с уральскими легендами и природой.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край, где история не лежит в прошлом, а продолжает жить. Природа, промышленность и культура здесь соединяются в один сильный и узнаваемый образ.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может не быть самым высоким, зато он очень протяжённый и разнообразный. Именно поэтому его легко узнать по характеру и по карте.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Урала — гора Народная, 1895 м; географические справочники и энциклопедические источники.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высота горы Народной, самой высокой точки Урала.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пояс, который объединяет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соединяет природу, труд людей и память о прошлом. Его горы, реки, города и легенды вместе создают яркий образ края, который по праву называют Каменным поясом России.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2026-05-21T08:52:40Z</dcterms:created>
  <dcterms:modified xsi:type="dcterms:W3CDTF">2026-05-21T08:52:40Z</dcterms:modified>
</cp:coreProperties>
</file>