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нервной системы: основные вопросы и темы урока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со структурой НС и ролью спинного мозга в жизни человека.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исследований нервной системы: от древности к современности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нервной системы началось в Древней Греции и развивается до наших дней. Иван Павлов внёс значительный вклад, раскрывая принципы нервной регуляции и отражая биологическое значение спинного мозга.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нервной системы человека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система: главный центр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головной и спинной мозг, регулирует все функции организма. Спинной мозг передаёт сигналы и координирует движения. Его расположение — в позвоночном канале, где он надёжно защищён.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система: связь между телом и мозгом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нервов, которые соединяют органы и ткани с центральной системой. Эти нервы обеспечивают передачу чувствительных и двигательных сигналов по всему телу, поддерживая связь.
</a:t>
            </a:r>
            <a:endParaRPr lang="en-US" sz="13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состав нервной системы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— специализированные клетки, передающие нервные импульсы с помощью дендритов и аксона, обеспечивая коммуникацию между отделами мозга и тела.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Глиальные клетки играют вспомогательную роль, обеспечивая питание, защиту и структурную поддержку нейронам, что важно для сохранения функций нервной ткани.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человеческом мозге и спинном мозге насчитывается около 100 миллиардов нейронов и триллионов глиальных клеток, что подчёркивает сложность и объём нервной системы.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спинного мозга: особенности строения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параметры спинного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расположился в позвоночном канале, его длина около 45 см, а диаметр примерно 1 см. Его форма вытянута и напоминает стержень, разделён на сегменты для управления различными частями тела.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тканей спинного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поперечном срезе заметно белое и серое вещество: серое состоит из тел нейронов, а белое из многочисленных волокон — аксонов, обеспечивающих передачу сигналов по всему телу.
</a:t>
            </a:r>
            <a:endParaRPr lang="en-US" sz="13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спинного мозга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нервные импульсы между головным мозгом и периферией, обеспечивая связь всего организма и координацию действий.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Управляет произвольными движениями, позволяя сознательно контролировать мышцы, а также непроизвольными, вызывая автоматические реакции.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чувствительность, получая сигналы от кожных и внутренних рецепторов, что помогает реагировать на внешние и внутренние факторы.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участвует в рефлексах, поддержании осанки и координации, что жизненно важно для сохранения равновесия и движений.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и серое вещество спинного мозга: строение и функции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вещество — центр обработки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вещество формирует форму буквы "Н" или «бабочки» в центре спинного мозга. Оно содержит тела нейронов, которые отвечают за интеграцию сигналов и формирование рефлексов.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вещество — проводник нервных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оболочку вокруг серого вещества и состоит из аксонов, передающих нервные импульсы вверх к мозгу и вниз к периферии, обеспечивая быструю коммуникацию между отделами.
</a:t>
            </a:r>
            <a:endParaRPr lang="en-US" sz="13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и их важность для организма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реакции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 — это быстрая, автоматическая реакция на внешние стимулы, выполняемая спинным мозгом без участия сознания, например, мигание для защиты глаз от пыли.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простых рефлексов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Коленный рефлекс позволяет проверить работу нервной системы, а резкое отдёргивание руки от горячего предмета спасает от ожогов, демонстрируя роль спинного мозга.
</a:t>
            </a:r>
            <a:endParaRPr lang="en-US" sz="13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сегмента спинного мозга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сегмент управляет своей частью тела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составе сегмента — серое и белое вещество, а также спинномозговые корешки. Передний корешок отвечает за движение, задний — за чувствительность соответствующих участков тела.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Иннервация кожи, мышц и органов через сегменты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каждый сегмент проходят нервы, которые обеспечивают связь с кожей, мышцами и внутренними органами, поддерживая связь тела и центральной нервной системы.
</a:t>
            </a:r>
            <a:endParaRPr lang="en-US" sz="13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Сегментарное распределение спинного мозга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31 сегмент распределён по отделам с разным количеством, что отражает разнообразие функций и областей иннервации тела.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сегментов обеспечивает точную координацию и связь между ЦНС и разными частями тела, учитывая функциональные особенности отделов.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Анатомический справочник, 2023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Спинномозговые нервы: строение и функции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человека насчитывается 31 пара спинномозговых нервов, которые отходят от соответствующих сегментов спинного мозга и обеспечивают связь центральной нервной системы с различными частями тела.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спинномозговой нерв состоит из чувствительных (афферентных) волокон, передающих информацию от органов к центральной нервной системе, и двигательных (эфферентных) волокон — команд от ЦНС к мышцам.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нервы играют ключевую роль в обеспечении чувствительности кожи, контроле мышечных движений и функционировании внутренних органов, передавая нервные импульсы с максимальной скоростью.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передние (двигательные) и задние (чувствительные) корешки, которые соединяются в спинномозговом нерве, образуя единую структуру для комплексного управления телом.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8533"/>
            <a:ext cx="4865100" cy="13092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 периферическая нервные системы: сравнительная таблица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компоненты, расположение и функции центральной и периферической нервных систем, подчёркивая их уникальные роли в организме человека.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ЦНС обеспечивает анализ и контроль, ПНС — передачу команд и восприятие сигналов от органов.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Оболочки и защита спинного мозга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окружён твёрдой, паутинной и мягкой оболочками, которые образуют надёжную защиту от механических повреждений и поддерживают стабильные условия внутри позвоночного канала.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паутинной и мягкой оболочками располагается спинномозговая жидкость, выполняющая функцию амортизации и обмена веществ, защищая ткани от вибраций и ударов.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структуры позвоночника дополняют защиту, обеспечивая прочный каркас, который предотвращает травмы и поддерживает правильное положение спинного мозга.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значение спинальной анестезии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спинальная анестезия?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введение анестетика в субарахноидальное пространство спинного мозга, что вызывает временное прекращение передачи болевых сигналов во время операций. Процедура обеспечивает эффективное обезболивание нижней части тела.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хирургической практике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Спинальную анестезию применяют при операциях на ногах, тазу и мочеполовой системе. Такая методика снижает нагрузку на сердце и лёгкие, ускоряет восстановление после операции и минимизирует риск осложнений.
</a:t>
            </a:r>
            <a:endParaRPr lang="en-US" sz="13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заболеваний позвоночника на спинной мозг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при сколиозе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боковом искривлении позвоночника возможны сдавливания спинного мозга, что нарушает передачу нервных импульсов. Это приводит к болям, снижению чувствительности и ограничению движений.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Неврологические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давление на спинной мозг вызывает ухудшение работы мышц и внутренних органов, что снижает качество жизни и требует своевременного лечения для предотвращения осложнений.
</a:t>
            </a:r>
            <a:endParaRPr lang="en-US" sz="13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спинной мозг схож по строению с человеческим: сегментированность, разделение на белое и серое вещество, и наличие сложной системы рефлексов.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животных помогают понять процессы восстановления после травм, поскольку их спинной мозг способен к регенерации в большей степени, чем у человека.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пресмыкающихся и рыб строение спинного мозга проще, с меньшим количеством сегментов и менее развитой системой рефлексов, что отражает их более примитивный уровень нервной организации.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 отличия спинного мозга у животных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нервного импульса при простом рефлексе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сигнала при коленном рефлексе, отображающая последовательность прохождения нервного импульса через спинной мозг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Нейропластичность и восстановление функций спинного мозга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Нейропластичность — это возможность нервной системы перестраивать свои связи после повреждений. Важно, что даже частичное восстановление нейронных путей может вернуть утраченные функции движения и чувствительности.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реабилитации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специальных тренировок и терапий стимулирует нейропластичность, помогая пациентам восстанавливаться после травм спинного мозга и улучшать качество жизни на длительный срок.
</a:t>
            </a:r>
            <a:endParaRPr lang="en-US" sz="13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спинного мозга в жизнедеятельности человека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служит главным проводником нервных сигналов, обеспечивая связь между мозгом и всеми частями тела для управления движениями и восприятия ощущений.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контролирует непроизвольные рефлексы — мгновенные реакции на раздражители, обеспечивая быструю защиту организма от опасностей без задержки сознания.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регулирует функции внутренних органов, поддерживая стабильность обменных процессов и гомеостаз организма в целом.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спинного мозга в координации движений позволяет поддерживать равновесие и выполнять сложные двигательные задачи, формируя основу физической активности.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спинного мозга в здоровье человека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строения и функций спинного мозга необходимо для понимания его значимости в жизни и медицины. Это помогает предотвращать травмы, лечить заболевания и поддерживать здоровье нервной системы.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2026-05-09T02:56:25Z</dcterms:created>
  <dcterms:modified xsi:type="dcterms:W3CDTF">2026-05-09T02:56:25Z</dcterms:modified>
</cp:coreProperties>
</file>