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поворот: движения фигур на плоскости
</a:t>
            </a:r>
            <a:endParaRPr lang="en-US" sz="2864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движутся, но не меняют форму и размеры.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видим такие движения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преобразования встречаются в узорах, механизмах и чертежах, а в геометрии помогают точно описывать положение фигур на координатной плоскости.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этих преобразованиях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параллельного переноса и поворота каждая сторона остаётся такой же длины. Поэтому фигура не растягивается и не сжимается, а полностью сохраняет свои размеры.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не меняются, значит, все вершины сохраняют свою «открытость». Именно поэтому треугольник остаётся треугольником, а квадрат — квадратом.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тоже остаётся прежней, потому что преобразование не искажает саму фигуру. Меняется только её положение на плоскости, а не внутренняя «вместимость».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после преобразования остаётся тем же видом: отрезок — отрезком, четырёхугольник — четырёхугольником. Соответствующие стороны и углы можно совместить с исходными.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Сдвигаются или поворачиваются все точки сразу, но сама фигура остаётся равной исходной. Это делает такие движения удобными для построений и сравнения фигур.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координатной плоскости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один и тот же вектор. Все вершины двигаются одинаково: вправо, влево, вверх, вниз или по диагонали.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изменяются по формуле: (x; y) → (x + a; y + b). К первой координате прибавляют первую координату вектора, ко второй — вторую.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искажается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расстояния между точками внутри фигуры не меняются. Поэтому форма сохраняется полностью, а сама фигура просто появляется в новом месте.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отметить исходную фигуру, стрелку-вектор и её образ после переноса. Тогда сразу видно, что все вершины сдвинуты на одинаковое расстояние и в одном направлении.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 после параллельного переноса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переносе на один и тот же вектор.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координатной плоскости.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точек при переносе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видно, что все вершины получают один и тот же сдвиг, хотя их начальные значения различаются.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изменяет координаты, но сохраняет расстояния между точками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параллельного переноса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 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после переноса переходит в прямую, параллельную ей. Это значит, что направление линии сохраняется, а сама фигура не наклоняется и не поворачивается.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отрезки остаются той же длины, а все углы — той же величины. Поэтому перенос не меняет форму фигуры и не искажает её контур.
</a:t>
            </a:r>
            <a:endParaRPr lang="en-US" sz="1259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выполнить перенос обратно на тот же вектор, фигура вернётся на исходное место. Такой обратный шаг позволяет легко проверить правильность построения.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не переворачивает фигуру. Верхняя и нижняя стороны остаются на своих местах относительно друг друга, поэтому ориентация сохраняется.
</a:t>
            </a:r>
            <a:endParaRPr lang="en-US" sz="11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числах: координаты точек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одни и те же координаты меняются при переносе на заданный вектор.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новой точки получают прибавлением координат вектора к исходным координатам.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координатной плоскости.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точки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выполняют вокруг выбранной точки-центра. Именно она остаётся неподвижной, а все остальные точки фигуры вращаются вокруг неё по окружности.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задать угол поворота и выбрать направление: по часовой стрелке или против неё. В школьных задачах часто используют 90°, 180° и 270°.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после поворота остаётся на том же расстоянии от центра. Меняется только её положение, поэтому фигура не растягивается и не сжимается.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полезно показать центр, дугу поворота, исходное положение точки и её образ. Тогда легко увидеть, как точка перемещается вокруг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 после поворота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образа фигуры при вращении вокруг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координатной плоскости; правила поворота на 90° вокруг начала координат.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координат при повороте на 90°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вокруг начала координат координаты меняются по строгому правилу, которое удобно применять для любой точки на плоскости.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поворота на 90° взаимно обратимы и переводят точку в положение, симметричное относительно осей.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 на противоположные по знаку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поворот особенно прост для проверки: достаточно заменить каждую координату на противоположную и сравнить полученную точку с образцом.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поворота на 180° вокруг начала координат.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различаются два преобразования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фигуры смещаются на один и тот же вектор. Форма не поворачивается, а положение на плоскости меняется одинаково для каждой вершины.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фиксированного центра на заданный угол. Каждая точка движется по дуге, но остаётся на прежнем расстоянии от центра.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не меняются длины сторон, величины углов и площадь. Поэтому исходная фигура и её образ всегда равны.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сохраняется направление фигуры, а при повороте может измениться её ориентация. Именно это помогает различать два движения 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преобразований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признаки параллельного переноса и поворота. Она помогает быстро увидеть, чем эти движения похожи и чем отличаются.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преобразования сохраняют свойства фигуры, но задаются по-разному: переносом по вектору или вращением вокруг центра.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свойств параллельного переноса и поворота по учебному материалу.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на полу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часто просто сдвигают по прямой, и получается ровный ряд без разрывов. Так строят орнаменты из плитки, бордюры и декоративные полосы на стенах.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мотив повернуть несколько раз вокруг точки, появляется круговая композиция. Такой приём заметен в розетках, снежинках и витражных рисунках.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орнамент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декоративных узорах перенос сочетается с поворотом: элемент повторяется, затем разворачивается и снова сдвигается. Благодаря этому рисунок выглядит сложнее и становится симметричным.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узоры строятся из повторяющихся движений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параллельного переноса и поворота по учебному материалу.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не меняются при переносе и повороте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сравнивать фигуры после преобразования и убеждаться, что изменение затронуло только их положение.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поворот сохраняют геометрию фигуры, поэтому исходный рисунок и образ остаются равными.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сдвиг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все вершины должны смещаться одинаково. Если одна точка сдвинута дальше или в другую сторону, фигура теряет равенство с исходной.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правильном угле ошибка в центре меняет результат полностью. Поэтому сначала нужно точно отметить точку вращения и проверить её по рисунку.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важно различать движение по часовой стрелке и против неё. Если выбрать направление неверно, образ окажется в другой четверти координатной плоскости.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не от того луча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откладывают от заданного луча, а не произвольно. Эта неточность часто незаметна сначала, но затем приводит к несовпадению сторон и вершин.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построения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подходит и для координатной плоскости, и для рисунков без координат.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302370"/>
            <a:ext cx="215700" cy="172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поворот помогают точно строить фигуры, доказывать их равенство и работать с координатной плоскостью без лишних вычислений.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узорах, логотипах и декоративных композициях эти движения создают повторение, симметрию и аккуратный ритм, который легко заметить глазом.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механизмы используют повороты и сдвиги, чтобы менять положение деталей и двигаться по заданной траектории.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движения объектов удобно указывать новое положение без изменения формы. Это помогает понимать маршрут на карте и в схемах.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фигуры часто перемещают и поворачивают с помощью формул. Так создают анимацию, игры и точные чертежи.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искажения фигуры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поворот показывают, как фигуру можно переместить на плоскости, не меняя её формы и размеров. Именно поэтому они так важны в геометрии и построениях.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2026-05-29T04:28:26Z</dcterms:created>
  <dcterms:modified xsi:type="dcterms:W3CDTF">2026-05-29T04:28:26Z</dcterms:modified>
</cp:coreProperties>
</file>