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школе: первые слова, фразы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 немецкий — слова, фразы и игры, которые легко запомнить.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знакомятся с новым языком через картинки, песни, рифмовки и короткие диалоги. Они учатся понимать знакомые слова на слух, читать простые подписи, представляться и задавать самые первые вопросы.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немецкий в 3 классе — это интересно и полезно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повседневной жизни и на карте Европы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звучит в Германии, Австрии, Швейцарии и Лихтенштейне. Для младших школьников это первый повод увидеть, что один язык объединяет разные страны и помогает людям понимать друг друга.
</a:t>
            </a:r>
            <a:endParaRPr lang="en-US" sz="225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говорят по-немецки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Hallo, Danke, Bitte и Guten Morgen — короткие слова, которые легко услышать и повторить. Они показывают, как язык начинает работать уже с самого первого урока, почти как дружелюбный ключ к разговору.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встречаются каждый день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новые приветствия и вежливые обращения, они узнают и новые правила общения. Такие простые слова помогают почувствовать, что у другой страны есть свои привычки, ритм и манера говорить.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другой культурой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проходит начало урока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дети здороваются, настраиваются на работу и включаются в разговор. Часто звучат Guten Tag и Danke schön.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фразы знакомства: Ich heiße… и Wie heißt du? Ребята отвечают по образцу и постепенно говорят увереннее.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знакомых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вспоминает изученное раньше: дети слушают, повторяют хором и по одному. Это помогает быстро войти в тему и не бояться говорить.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есть буквы ä, ö, ü и ß. Они сразу привлекают внимание, потому что выглядят необычно и помогают отличать слова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повторяем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немецких словах звучат не так, как в русском языке, поэтому важно много слушать и повторять. Для тренировки подходят короткие слова: ja, nein, gut, rot, Haus, Buch.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звуки немецкого языка
</a:t>
            </a:r>
            <a:endParaRPr lang="en-US" sz="42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знакомство и вежливые слова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слова для знакомства и короткого разговора. Фразы Ich bin… и Wie geht's? помогают назвать себя, спросить о делах и ответить по образцу.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часто начинается с простого приветствия. Дети учат Hallo, Guten Morgen, Guten Tag и Tschüss, чтобы здороваться и прощаться без долгих раздумий.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Bitte и Danke звучат почти на каждом занятии. Их используют в парах, играх и мини-диалогах, чтобы речь сразу была дружелюбной и аккуратной.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вещи на немецком языке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называют то, что каждый день лежит у них в рюкзаке: das Heft, der Bleistift, der Radiergummi и das Buch. Эти слова легко связать с реальными вещами на парте и в портфеле.
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портфеле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видит тетрадь, карандаш или книгу, ему проще запомнить немецкое слово. Картинка, предмет и короткая фраза вместе работают лучше, чем длинное объяснение без примеров.
</a:t>
            </a:r>
            <a:endParaRPr lang="en-US" sz="2100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 картинке и в руках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знакомятся со словами der Rucksack и die Schultasche, а потом учатся говорить простые фразы. Например: Ich habe ein Buch. Такие выражения помогают сразу применять новые слова в речи.
</a:t>
            </a:r>
            <a:endParaRPr lang="en-US" sz="2004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сумки и принадлежности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счет и простые вопросы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вопроса Wie alt bist du? дети учатся говорить о себе. Вопрос Wie viele? помогает спросить о количестве, а Was ist das? — назвать предмет.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третьеклассники учат числа от 1 до 20 и проговаривают их вслух. Это помогает считать предметы, называть возраст и не теряться в коротких заданиях.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особенно полезны в играх на внимание. Когда нужно быстро назвать количество карандашей, карточек или картинок, счет становится частью живого разговора.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короткие, но очень важные. Они приучают слушать вопрос, понимать его смысл и отвечать без лишних пауз, почти как в настоящем разговоре.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формы и описание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детям описывать картинки, игрушки и школьные вещи. Слова rot, blau, grün, gelb, schwarz, weiß и braun делают ответ коротким, но понятным. Например: Das Buch ist rot.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простые описания уже создают маленькую картину. Ребенок видит предмет, называет его цвет и учится замечать детали: Der Ball ist blau. Das Heft ist grün.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игрушки и любимые вещи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Hund, die Katze и der Hase легко запоминаются, потому что их можно сразу представить. Ребята учатся говорить Ich mag… и называть любимое животное без длинных объяснений.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детьми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Spielzeug и der Ball помогают говорить о том, чем хочется играть. На уроке такие примеры звучат особенно живо, потому что почти у каждого есть своя любимая игра.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игры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выражение Das ist mein Lieblings… дети называют то, что им особенно нравится. Это простая, но очень личная фраза, которая делает немецкий язык ближе и понятнее.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вещь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дом: кто живёт рядом и что где находится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рассматривают семейные фото и называют близких по-немецки: die Mutter, der Vater, die Oma, der Opa. Короткие подписи помогают быстро узнать слова и сказать: Das ist meine Familie. Так язык сразу связывается с теплом дома.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семье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знакомятся со словами das Zimmer, die Küche и das Kinderzimmer, как будто гуляют по маленькому дому. Они учатся показывать, где читают, играют и помогают взрослым. Фраза Ich wohne in einem Haus звучит особенно понятно, когда перед глазами есть картинка.
</a:t>
            </a:r>
            <a:endParaRPr lang="en-US" sz="2066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Комнаты, где проходит день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диалоги помогают описать знакомое пространство: где стоит стол, где лежат игрушки, где спит ребёнок. Такие задания делают слова о доме живыми и понятными. Дети легко запоминают их, потому что говорят о своём обычном дне.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дом и моя комната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приветствия к ответу: схема короткого диалога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третьеклассников: сначала приветствие, затем знакомство, потом вопрос и короткий ответ.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слов и подписей: первые шаги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начинают с коротких подписей под рисунками и учатся сразу связывать слово с изображением. Так чтение становится понятным и не пугает длинными текстами.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картинкам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соединяет слово с нужной картинкой, он лучше понимает смысл и быстрее читает простые предложения. Этот приём особенно удобен для 3 класса.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картинка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одинаковые слова в строке или на странице. Такое задание тренирует внимание, помогает запомнить написание и делает чтение похожим на игру-детектив.
</a:t>
            </a:r>
            <a:endParaRPr lang="en-US" sz="2118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одинаковых слов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рифмовки и считалки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песенки и рифмовки помогают запоминать немецкие слова почти незаметно: ритм подсказывает нужное звучание, а повторение делает фразы знакомыми и уверенными.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речевые игры особенно полезны для приветствий, чисел, цветов и животных. Дети произносят слова хором, двигаются в такт и быстрее привыкают к звучанию немецкой речи.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на уроке немецкого языка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Карточки, лото и раскраски помогают быстро соотнести слово с изображением. Ребёнок ищет нужную картинку, называет её и запоминает новое без лишнего напряжения.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Мини-диалоги и парная работа учат слушать партнёра и отвечать по образцу. Короткие реплики делают речь посильной, а урок — похожим на маленькую сценку.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Игры на внимание и повторение цепочек слов поддерживают интерес даже у самых непоседливых учеников. Здесь можно ошибиться, улыбнуться и попробовать ещё раз — и это очень по-школьному.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материалы: как выглядит немецкий язык на странице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учебника обычно много больших иллюстраций, которые сразу подсказывают смысл слов и заданий. Рядом стоят короткие диалоги и простые реплики. Благодаря этому третьеклассник не теряется и делает маленькие, понятные шаги.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учебник с крупными рисунками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и аудиозаписи делают урок живым и разнообразным. Сначала ребёнок слышит слово, потом видит его в учебнике, а затем пробует повторить сам. Так звук, картинка и действие работают вместе.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аудиозаписи для слуха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рабочей тетради дети соединяют, обводят, подписывают и раскрашивают. Такие задания помогают не только читать, но и внимательно смотреть на слово, повторять его написание и спокойно закреплять новый материал без спешки.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тетрадь для аккуратной практики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новые слова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похожих слов помогает не путаться в звучании и значении. Для младших школьников полезно связывать новое слово с известным предметом, действием или короткой фразой.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Жесты и движение поддерживают память не хуже тетради. Если слово можно показать рукой или шагом, оно лучше остаётся в голове и не убегает.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 вслух помогает услышать себя и привыкнуть к ритму фразы. Короткое проговаривание по образцу делает слово знакомым, как старого школьного приятеля.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Картинка рядом со словом сразу связывает значение и звучание. Когда ученик видит знакомый предмет, новое немецкое слово запоминается намного быстрее и увереннее.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в классе и в жизни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диалоги помогают не только в классе, но и в обычной школьной жизни. Можно попросить карандаш, ответить «пожалуйста» и услышать в ответ вежливое Ja, natürlich.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уроке дети разыгрывают простые сценки: приветствуют друг друга, спрашивают имя и называют цвет предмета. В каждой реплике мало слов, поэтому говорить легко и смело.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учатся третьеклассники к концу темы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уверенно узнают знакомые слова и понимают их в коротких фразах. Они уже не теряются, когда слышат приветствие, имя, число или название школьной вещи.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Ребята умеют представиться, задать самый простой вопрос и ответить на него по образцу. Постепенно речь становится короче, но заметно смелее и точнее.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 концу темы школьники называют цвета, животных, числа и членов семьи. Самое важное — появляется чувство успеха: немецкий язык уже не кажется загадкой.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3 классе: первый шаг к большому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немецкий язык открывается через игру, добрые подсказки и маленькие речевые победы. Каждый новый звук, слово и диалог приближает ребёнка к уверенному общению и новому миру.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2026-05-25T03:35:08Z</dcterms:created>
  <dcterms:modified xsi:type="dcterms:W3CDTF">2026-05-25T03:35:08Z</dcterms:modified>
</cp:coreProperties>
</file>