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существительные в английском языке: police, data, media
</a:t>
            </a:r>
            <a:endParaRPr lang="en-US" sz="2688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слова, которые меняют правила привычной грамматики.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police, data и media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новостях, учебных текстах и заданиях, поэтому важно сразу понимать их значение и согласование.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police: значение и сфера употребления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Служба, а не 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Police обозначает полицию как службу, которая следит за порядком, безопасностью и соблюдением закона. Это слово обычно называют организацией в целом, а не одним сотрудником.
</a:t>
            </a:r>
            <a:endParaRPr lang="en-US" sz="995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сотрудник
</a:t>
            </a:r>
            <a:pPr algn="l" indent="0" marL="0">
              <a:lnSpc>
                <a:spcPct val="115000"/>
              </a:lnSpc>
              <a:buNone/>
            </a:pPr>
            <a:r>
              <a:rPr lang="en-US" sz="3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именно один человек, обычно говорят police officer, officer или policeman/policewoman. Выбор зависит от контекста, уровня формальности и того, насколько точным должно быть высказывание.
</a:t>
            </a:r>
            <a:endParaRPr lang="en-US" sz="950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police часто появляется в новостях, официальных сообщениях и рассказах о происшествиях. Оно помогает описать расследование, задержание, патрулирование и защиту людей.
</a:t>
            </a:r>
            <a:endParaRPr lang="en-US" sz="1010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police не употребляется как a police, когда речь идёт об одном человеке. Для школьных ответов это одна из самых частых ошибок.
</a:t>
            </a:r>
            <a:endParaRPr lang="en-US" sz="11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отличаются от обычных исчисляемых существительных и требуют особого внимания к форме глагола.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слова могут вести себя не так, как обычные существительные, поэтому форму глагола нужно проверять по контексту.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языка; обобщение по современному употреблению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Police, data, media: сравнение грамматических особенностей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Police в реальных контекстах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police часто встречается в устойчивых выражениях: the police, police station, police officer, police car. Эти сочетания помогают сразу понять ситуацию, связанную с безопасностью или порядком.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ctr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police обычно описывает поиск, задержание, охрану или расследование. Например, The police are searching the area показывает, что речь идёт о действии целой службы.
</a:t>
            </a:r>
            <a:endParaRPr lang="en-US" sz="885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тон
</a:t>
            </a:r>
            <a:pPr algn="ctr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особенно часто появляется в новостях, сообщениях о происшествиях и официальных текстах. Там оно обозначает не отдельного человека, а всю службу как единое целое.
</a:t>
            </a:r>
            <a:endParaRPr lang="en-US" sz="884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один сотрудник, лучше использовать police officer. Такая форма звучит точнее и избегает ошибки, когда слово police пытаются поставить после артикля a.
</a:t>
            </a:r>
            <a:endParaRPr lang="en-US" sz="9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police требует глагол во множественном числе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Понимание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английском police чаще воспринимается как группа сотрудников. Поэтому его смысл ближе к множеству людей, чем к одному предмету или одному лицу.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Выбор согласования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значения обычно используются глаголы и местоимения во множественном числе: The police are waiting. They are investigating the case. Это соответствует стандартной норме.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Типичная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The police is waiting встречается у изучающих язык, но в школьной и общей норме предпочтительно The police are waiting. Именно эта модель считается правильной.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Один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сказать об одном сотруднике, используют police officer: A police officer is standing at the door. Такая конструкция снимает сомнения и делает фразу точной.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помогают быстрее узнавать тему текста и понимать, о чём именно идёт речь.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слова связаны с безопасностью, анализом информации и цифровой коммуникацией.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 учебного сравнения типичных словосочетаний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типичные сочетания с police, data и media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data: значение и современное употребление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data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переводится как «данные» или «сведения» и обозначает информацию, собранную для анализа. Это слово особенно часто встречается в заданиях, где нужно сравнивать, считать и делать выводы.
</a:t>
            </a:r>
            <a:endParaRPr lang="en-US" sz="1286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широко встречается в информатике, биологии, географии, экономике и статистике. Оно подходит для описания результатов опросов, экспериментов, таблиц и графиков в школьных и научных текстах.
</a:t>
            </a:r>
            <a:endParaRPr lang="en-US" sz="1286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набор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современных текстах data может означать как отдельные факты, так и большой массив информации. Поэтому слово удобно использовать, когда речь идёт не об одном элементе, а о наборе сведений.
</a:t>
            </a:r>
            <a:endParaRPr lang="en-US" sz="1286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сочетаний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выражения survey data, test data, personal data и scientific data. Они помогают точно назвать тип информации и сразу понять, к какой области относится текст.
</a:t>
            </a:r>
            <a:endParaRPr lang="en-US" sz="12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данные превращаются в выводы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школьного проекта: от наблюдения до результата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помнить обе нормы: выбор зависит от стиля текста, а не только от значения слова.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варианта употребления у слова data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справочники по английской грамматике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форма согласования с data зависит от стиля текста и от того, воспринимается ли слово как множественное или как неисчисляемое.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текстах data может требовать are или is; выбор определяется жанром и контекстом.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«police, data, media»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data в разных стилях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" y="2679175"/>
            <a:ext cx="3044955" cy="24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480" y="2679175"/>
            <a:ext cx="3044955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7501" y="2679175"/>
            <a:ext cx="3044955" cy="2464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как слово о телевидении, интернете и новостях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на экране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открывает новостной сайт на смартфоне и видит заголовок о событии в городе. Через несколько минут то же сообщение появляется на телевидении и в интернете. Так media соединяет разные каналы информации в одном повседневном опыте.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 социальные сети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ученики обсуждают не только уроки, но и короткие видео, посты и комментарии в социальных сетях. В таких ситуациях media относится к целому миру сообщений, где новости, реклама и блоги быстро сменяют друг друга.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информация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узнать прогноз погоды, результаты матча или важное объявление, человек обращается к разным источникам: радио, телевидению, сайтам и приложениям. Именно поэтому слово media часто встречается рядом с темами communication and technology.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media часто употребляется как множественное существительное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источников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обозначает не один канал, а целую систему источников информации: новости, телевидение, сайты и социальные платформы. Поэтому в формальной речи часто выбирают глагол во множественном числе.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статьях и новостных сообщениях нередко пишут: The media are reporting the event. Такая форма подчёркивает, что речь идёт о нескольких средствах распространения информации.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Разговорное 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беседе media иногда воспринимается как собирательное понятие. Из-за этого можно встретить более свободное согласование, но в школьных работах лучше придерживаться формальной нормы.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social media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social media относится к социальным сетям и онлайн-платформам. Это не просто одно слово media, а отдельная тема, связанная с интернетом и общением.
</a:t>
            </a:r>
            <a:endParaRPr lang="en-US" sz="14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связано со своей привычной темой, поэтому его значение легче угадывать по соседним словам и общему содержанию текста.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Police чаще связано с правопорядком, data — с анализом информации, media — с новостями и цифровыми платформами.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слова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67" y="2222686"/>
            <a:ext cx="415500" cy="33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967" y="2183086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трудности для учеников 9 класса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Police — не один человек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police обозначает службу или группу сотрудников, а не отдельного полицейского. Поэтому в предложениях обычно нужно множественное согласование: The police are here.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 — два варианта нормы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data в одних текстах ведёт себя как множественное, а в других — как неисчисляемое. Из-за этого ученикам важно смотреть на стиль и формулировку всего предложения.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 — тоже со множественным согласованием
</a:t>
            </a:r>
            <a:pPr algn="ctr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 часто требует формы are и связана с новостями, интернетом и телевидением. Ошибка возникает, когда слово воспринимают как обычное единственное существительное.
</a:t>
            </a:r>
            <a:endParaRPr lang="en-US" sz="12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правильное употребление слов в предложении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нужную форму слова и избежать ошибок в письменной работе.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грамматическая форма слова влияет на построение всего предложения.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 — понять, как слово ведёт себя в контексте: как группа, как единичное понятие или как собирательное существительное.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«police, data, media»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варианты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5349" y="0"/>
            <a:ext cx="46479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для чтения и письма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9" name="Text 2"/>
          <p:cNvSpPr txBox="1"/>
          <p:nvPr/>
        </p:nvSpPr>
        <p:spPr>
          <a:xfrm>
            <a:off x="356700" y="1846462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полиции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police arrived quickly after the accident. В этом предложении видно, что слово police обозначает службу в целом, поэтому сказуемое стоит во множественном числе.
</a:t>
            </a:r>
            <a:endParaRPr lang="en-US" sz="1127" dirty="0"/>
          </a:p>
        </p:txBody>
      </p:sp>
      <p:sp>
        <p:nvSpPr>
          <p:cNvPr id="10" name="Text 3"/>
          <p:cNvSpPr txBox="1"/>
          <p:nvPr/>
        </p:nvSpPr>
        <p:spPr>
          <a:xfrm>
            <a:off x="356700" y="288867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data show that most students like sports. Здесь data воспринимается как множество сведений, из которых можно сделать вывод по результатам опроса или проекта.
</a:t>
            </a:r>
            <a:endParaRPr lang="en-US" sz="1136" dirty="0"/>
          </a:p>
        </p:txBody>
      </p:sp>
      <p:sp>
        <p:nvSpPr>
          <p:cNvPr id="11" name="Text 4"/>
          <p:cNvSpPr txBox="1"/>
          <p:nvPr/>
        </p:nvSpPr>
        <p:spPr>
          <a:xfrm>
            <a:off x="356700" y="3930896"/>
            <a:ext cx="3279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СМИ
</a:t>
            </a:r>
            <a:pPr algn="l" indent="0" marL="0">
              <a:lnSpc>
                <a:spcPct val="115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media are talking about the new film. Такое предложение помогает запомнить, что media обычно согласуется во множественном числе и связано с новостями и обсуждением событий.
</a:t>
            </a:r>
            <a:endParaRPr lang="en-US" sz="11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слова помогают увидеть, что смысл и грамматика не всегда совпадают с привычным правилом для обычных существительных.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показывают разные грамматические модели в современном английском языке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Police, data и media — важные примеры слов, которые ведут себя не так, как обычные существительные. Если помнить их значение, число и согласование, читать и писать по-английски становится заметно легче.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2026-05-31T13:24:29Z</dcterms:created>
  <dcterms:modified xsi:type="dcterms:W3CDTF">2026-05-31T13:24:29Z</dcterms:modified>
</cp:coreProperties>
</file>