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«Мафин и паук»: сказка о страхе, смелости и дружбе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история о том, как страх уступает место пониманию.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Эни Хогарт и ее веселые детские истории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Эни Хогарт писала для детей простым, живым языком. В ее сказках всегда есть юмор, ясные чувства и маленькое приключение, которое помогает понять: не все страшное на вид действительно опасно.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Мафин — добрый и любознательный ослик. Он легко вызывает симпатию, потому что смотрит на мир открыто, удивляется новому и действует очень по-детски.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 сначала кажется пугающим, но именно он помогает героям и читателям увидеть: первое впечатление может обмануть, а страх часто рождается из неизвестности.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персонажи важны своими реакциями. Через их тревогу, удивление и спокойствие становится заметно, как в истории меняется настроение от напряжения к доверию.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Мафина: добрый герой с веселым характером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Мафин выглядит мягким, трогательным и немного смешным. Большие глаза, забавная поза и доброе выражение делают его особенно симпатичным и понятным детям.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иллюстрации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изображения героя подходят светлые краски и простые линии. Выразительная мимика помогает передать его наивность, любопытство и доброжелательность без лишних деталей.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паук сначала кажется страшным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паук часто связан с неожиданностью. В сказке этот образ помогает создать маленькое испытание, которое не пугает слишком сильно, а только вызывает тревогу.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паук кажется чем-то непонятным и опасным. Но по мере развития сюжета герой начинает наблюдать внимательнее и понимает, что страх был преждевременным.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ход делает историю безопасной для чтения. Он показывает, что знакомство и спокойное внимание могут изменить отношение к тому, что сначала казалось страшным.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сказки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помогает увидеть путь от испуга к спокойствию.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и общее настроение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в уютном сказочном мире, где все необычное постепенно становится понятным. Обстановка не кажется опасной и напоминает спокойный домашний уголок.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чувствуется тревога, потому что герой сталкивается с неизвестным. Но затем напряжение быстро ослабевает, и история становится светлой и доброжелательной.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настроение помогает ребенку не бояться чтения. Сказка мягко успокаивает, а не пугает, и оставляет после себя ощущение тепла и легкой улыбки.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242" y="2183086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3217" y="2222686"/>
            <a:ext cx="415500" cy="33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истории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Неловкость Мафина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моменты возникают из-за его растерянности и простых выводов. Он реагирует очень по-детски, поэтому ситуация выглядит забавно и совсем не злой шуткой.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паук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 сначала кажется страшным, но в ходе истории становится частью веселого приключения. Это уменьшает напряжение и делает образ менее пугающим для детей.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тон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сказке мягкий и теплый. Он не обижает героев, а помогает читателю смотреть на события спокойнее и с интересом следить за развитием сюжета.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история помогает детям увидеть: страх часто исчезает, когда становится понятнее, что происходит.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этой сказки ясно показывает путь от испуга к пониманию.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сказки Эни Хогарт «Мафин и паук»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героям справиться с тревогой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Героям помогает наблюдательность: когда они смотрят внимательнее, неизвестное становится понятнее, а тревога уже не кажется такой сильной и бесформенной.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разговор тоже важен. Персонажи не торопятся ссориться или обвинять друг друга, а стараются разобраться в ситуации и услышать собеседника.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терпению и доброжелательности. В ней ценятся не сила и не громкие слова, а умение не делать поспешных выводов.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как основа истории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Мафин и паук поначалу кажутся совсем разными, но история показывает: уважение начинается с внимательного отношения, а не с внешнего сходства или первого страха.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Мафин учится не спешить с выводами и замечать, что за необычной внешностью может скрываться доброжелательный характер и вовсе не угроза.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 становится важным для сюжета именно потому, что помогает герою и читателю увидеть: доверие рождается там, где есть спокойствие, интерес и открытость.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образы для иллюстраций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Мафин в смешной и доброй позе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хорошо смотрится круглый, мягкий силуэт ослика с большими глазами и немного неловким движением. Светлые краски и простые линии делают его особенно симпатичным. Такая иллюстрация сразу передаёт наивность, любопытство и добрый характер героя.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 и его маленькая паутинка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образ строится на контрасте: маленький паук выглядит аккуратно и даже почти незаметно рядом с Мафином. Тонкая паутинка и спокойный фон помогают смягчить первоначальный страх. Иллюстрация показывает, что необычное не обязательно должно быть пугающим.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где тревога сменяется улыбкой
</a:t>
            </a:r>
            <a:pPr algn="ctr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выразительно выглядит момент, когда напряжение уходит и герои успокаиваются. Здесь важны открытые жесты, тёплые цвета и ясные эмоции на лицах. Такой рисунок делает сказку живой и помогает ребёнку легко понять её настроение.
</a:t>
            </a:r>
            <a:endParaRPr lang="en-US" sz="119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Эни Хогарт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пишет простыми словами и короткими фразами, поэтому сказку легко читать вслух и удобно пересказывать. Даже младший школьник быстро понимает, что происходит с героями.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встречаются ясные действия и короткие реплики, которые делают сюжет подвижным и понятным. Благодаря этому история звучит живо, но не перегруженно.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Эни Хогарт сочетает добрый юмор, тёплое отношение к героям и лёгкий поучительный смысл. Именно поэтому сказка оставляет приятное впечатление без назидательности.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напоминает: не стоит пугаться сразу, если что-то кажется странным. Лучше сначала присмотреться, задать вопросы и разобраться, что происходит на самом деле.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доброте и спокойствию. Когда герои не сердятся и не спешат осуждать, им легче понять друг друга и найти мирный выход из тревоги.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детям увидеть, что мнение может измениться после знакомства и наблюдения. То, что сначала кажется пугающим, часто оказывается просто необычным и интересным.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страх превращается в понимание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меняется отношение героя к неизвестному пауку.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подходит для 2 класса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короткий и легко удерживается в памяти, а герои сразу вызывают интерес. Ребёнку не нужно долго разбираться в событиях, чтобы понять смысл сказки.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есть ясные чувства, понятные поступки и добрый юмор, поэтому чтение не вызывает напряжения. Это помогает детям читать спокойно и с удовольствием.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Сказку удобно обсуждать в классе: по ней легко задавать вопросы, искать настроение героев и пересказывать последовательность событий. Она также хорошо подходит для домашнего чтения.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сказке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образы — добрый Мафин, маленький паук и путь от испуга к спокойствию. Именно этот контраст между страхом и улыбкой помогает быстро узнать и вспомнить сказку.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держится на простом, но запоминающемся повороте: то, что кажется опасным, может оказаться совсем безобидным. В этом и скрыта её главная идея — смотреть внимательнее и не спешить.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сказки в детском чтении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помогает ребёнку увидеть в героях свои собственные переживания: удивление, испуг, любопытство и радость. Это делает чтение близким и понятным.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замечать эмоции и говорить о них спокойнее. Для младших школьников это важный шаг: понимать чувства героев так же полезно, как и поступки.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и ясный сюжет показывают, что короткая сказка тоже может быть содержательной. Благодаря этому книга остаётся доступной и интересной для детей 8–10 лет.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нравится читателям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Читателям нравится сам Мафин: он смешной, добрый и очень живой. Его поведение вызывает улыбку и сразу располагает к герою.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 запоминается неожиданностью. Сначала он вызывает тревогу, но затем становится частью доброй истории, где страх постепенно исчезает.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нравится лёгкий, весёлый тон сказки. В ней нет тяжёлых событий, зато есть короткие эпизоды, которые легко читать и пересказывать.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ценится добрый финал: после волнения остаётся ощущение спокойствия. Ребёнок видит, что необычное не всегда страшно, а иногда даже интересно.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сказка о смелости и понимании
</a:t>
            </a:r>
            <a:endParaRPr lang="en-US" sz="3594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«Мафин и паук» показывает, как страх уступает место доверию, если присмотреться внимательнее. В этой сказке есть юмор, тёплые чувства и важный урок для детей.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2026-05-24T06:44:49Z</dcterms:created>
  <dcterms:modified xsi:type="dcterms:W3CDTF">2026-05-24T06:44:49Z</dcterms:modified>
</cp:coreProperties>
</file>