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 единство современных рас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внешности объединяет всех людей в один вид Homo sapiens.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биологии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связь наследственности, изменчивости и адаптации, а также показывает, почему внешние различия не отменяют единства вида и не оправдывают биологическое неравенство.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расы в биологии и антропологии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антропологии расой называют исторически сложившуюся совокупность популяций, сходных по наследственным внешним признакам. Это описание групп, а не жесткая биологическая граница между людьми.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учитывают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сравнивают цвет кожи, форму волос, черты лица, разрез глаз, форму носа и пропорции тела. Именно эти признаки заметнее всего отражают приспособление к разным условиям среды.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наследственности и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 формируются не только наследственностью, но и длительным воздействием климата, солнечного излучения, температуры и географической изоляции. Поэтому сходство или различие признаков не сводится к одному фактору.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расовые группы рассматриваются как условные и изменчивые популяционные сочетания. Современная биология не выделяет их как строго разделенные категории с неизменными биологическими границами.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внешние различия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солнечного излучения влияет на пигментацию кожи. В районах с сильным ультрафиолетом темная кожа с большим количеством меланина лучше защищает организм от его избытка.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инсоляции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слабого солнечного освещения светлая кожа облегчает синтез витамина D. Это пример того, как один и тот же признак может быть полезен в разных природных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воздействует на строение тела, густоту волос и особенности лица. В холодных или сухих районах отбирались признаки, которые помогали сохранять тепло и защищать дыхательные пути.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уровнем моря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высокогорье важны особенности, связанные с разреженным воздухом и обменом веществ. Такие адаптации формировались постепенно и закреплялись в популяциях, живших в специфической среде.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географическая изоляция снижала обмен генами между группами. В результате в отдельных регионах накапливались наследственные особенности, которые стали заметны во внешнем облике людей.
</a:t>
            </a:r>
            <a:endParaRPr lang="en-US" sz="12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внешние признаки человека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 карта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 — один из самых заметных признаков, по которому сравнивают популяции людей. Однако это не отдельная «метка» расы, а результат длительной адаптации к уровню солнечного излучения. В разных регионах одинаковый оттенок может возникать по сходным причинам.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носа, строение губ, разрез глаз и тип волос создают узнаваемый облик человека. Эти признаки формируются постепенно и часто встречаются в переходных вариантах, поэтому между регионами нет резких природных границ.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Телосложение тоже отражает взаимодействие наследственности и климата. В одном и том же признаке могут сочетаться разные варианты, а одинаковые черты иногда появляются у людей из удалённых друг от друга районов мира.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единство человечества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людей распределены неравномерно: значительная часть вариативности сосредоточена внутри популяций, а не между крупными географическими группами.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подтверждает единый вид Homo sapiens и показывает, что внешние различия не отражают глубокого биологического разрыва.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данные популяционной генетики, обобщаемые в учебной литературе.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 на расовые классификации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«чистых» рас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не подтверждает существование нескольких строго обособленных «чистых» рас. Реальная изменчивость человека распределена непрерывно и не укладывается в простые схемы с жесткими границами.
</a:t>
            </a:r>
            <a:endParaRPr lang="en-US" sz="125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популяциями существуют переходные зоны, где признаки меняются постепенно. Это означает, что внешнее сходство людей может усиливаться или ослабевать без резкого перелома между группами.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торговля, войны и переселения постоянно перемешивали население разных регионов. Поэтому современные популяции несут следы многократных контактов и не являются изолированными на протяжении всей истории.
</a:t>
            </a:r>
            <a:endParaRPr lang="en-US" sz="1295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схемы полезны как способ описания отдельных комплексов признаков, но они не заменяют реального анализа популяций. В биологии важнее учитывать генетику, происхождение и историю расселения.
</a:t>
            </a:r>
            <a:endParaRPr lang="en-US" sz="13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популяционные различия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историческое расселение Homo sapiens, действие среды и последующее смешение популяций.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 по планете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сформировался в Африке примерно 200–300 тысяч лет назад. Отсюда начались последующие волны расселения, которые создали основу для региональных различий между популяциями.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новые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Евразии, Австралии и Америки сопровождалось сменой природных условий. Попав в новые зоны, люди сталкивались с иным климатом, освещенностью и режимом питания, что влияло на отбор признаков.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комплексы признаков возникали в удаленных частях света не одновременно и не одинаковым путем. Поэтому сходные черты могли появляться в сходных условиях среды, даже если популяции были географически разделены.
</a:t>
            </a:r>
            <a:endParaRPr lang="en-US" sz="12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человека и их возможное адаптивное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внешних признаков с условиями среды и подчеркивает, что адаптивность не означает превосходства одних людей над другими.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могут быть полезны в определенной среде, но не служат основанием для иерархии между людьми.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современной антропологии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между расовыми группами размыты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соседними популяциями нет резких биологических рубежей: признаки меняются постепенно, образуя широкие переходы. Поэтому внешность людей часто представляет непрерывный ряд вариантов, а не набор строго отделённых категорий.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возникать в разных регионах независимо, если он помогает выживать в похожем климате. Такая конвергенция показывает, что внешнее сходство не всегда означает близкое родство.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браки и длительные контакты между группами приводят к появлению промежуточных вариантов внешности. В результате реальные человеческие популяции оказываются намного более смешанными, чем предполагают жёсткие схемы классификации.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человека к условиям среды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адаптации формировались независимо в неодинаковых природных условиях и затрагивали внешность, физиологию и обмен веществ.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 формировании признаков играли защита от солнца и климатические условия, но все адаптации равнозначны биологически.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современной антропологии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вида Homo sapiens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люди относятся к одному виду и происходят от общих предков. Это объясняет фундаментальное сходство строения, обмена веществ и основных жизненных функций у населения всех континентов.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кариотип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характерен кариотип из 46 хромосом. Такое постоянство наследственного материала подтверждает, что различия между людьми касаются вариантов признаков, а не принадлежности к разным видам.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разных популяций свободно скрещиваются и дают потомство. Биологический критерий вида здесь выполняется полностью, поэтому расовые различия не могут служить основанием для разделения человечества на виды.
</a:t>
            </a:r>
            <a:endParaRPr lang="en-US" sz="1303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людей одинаковы основные системы органов, принципы нервной регуляции и базовые потребности. Сходство анатомии и физиологии показывает, что разнообразие внешности не затрагивает видовую общность.
</a:t>
            </a:r>
            <a:endParaRPr lang="en-US" sz="13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смысл научного подхода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биологической иерархии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не связывает внешние особенности человека с умственными способностями, характером или моральными качествами. Такие выводы возникают из предрассудков, а не из биологических данных и наблюдений.
</a:t>
            </a:r>
            <a:endParaRPr lang="en-US" sz="1239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ценность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 происхождению, цвету кожи или чертам лица не влияют на права, достоинство и общественную значимость личности. Биология описывает разнообразие, но не устанавливает превосходство одних людей над другими.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расизма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понимание единства вида Homo sapiens помогает критически относиться к стереотипам и дискриминации. Научный подход поддерживает уважение к каждому человеку независимо от его внешности и культурного происхождения.
</a:t>
            </a:r>
            <a:endParaRPr lang="en-US" sz="11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современные подходы к изучению человеческих групп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менялось понимание человеческого разнообразия: от внешних схем к популяционной и генетической точности.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описывают людей точнее старых классификаций, потому что учитывают миграции, смешение и непрерывность изменчивости.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 популяционная генетика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смешение популяций в истории человечества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связей между регионами сопровождалось ростом обмена генами и постепенным сокращением изоляции отдельных групп.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миграции, тем меньше биологическая обособленность популяций и тем заметнее смешанный характер современного человечества.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антропология и демографические обзоры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изучает происхождение различий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 наблюдения признаков к генетическим и историческим выводам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расовых стереотипов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человека не определяет уровень интеллекта. Способности формируются под влиянием обучения, среды, мотивации и индивидуальных особенностей, поэтому расовые ярлыки не имеют научного основания.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моральные качества нельзя вывести из цвета кожи или формы черт лица. Стереотипы подменяют наблюдение упрощёнными оценками и мешают увидеть реального человека со сложной биографией.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внутри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внутри любой человеческой группы обычно больше, чем различия между группами. Именно поэтому внешнее сходство не позволяет точно судить о происхождении, а тем более о личных качествах.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не делит людей на «лучших» и «худших». Любые попытки связать происхождение с правами или ценностью личности противоречат научному пониманию вида Homo sapiens и принципам гуманизма.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разнообразие как ценность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черты внешности и культуры появились в ходе долгой истории расселения, адаптации и обмена между народами. Это делает человечество более богатым и интересным, а не разделённым биологически.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человечество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в языке, традициях и привычках, все люди принадлежат к одному виду. Общая биологическая основа напоминает, что за разнообразием форм стоит единая природа человека.
</a:t>
            </a:r>
            <a:endParaRPr lang="en-US" sz="1178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развиваются исторически, передавая знания, нормы и ценности от поколения к поколению. Именно поэтому различия между народами особенно заметны в быту, искусстве и языке.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научных фактов помогает видеть в многообразии не повод для разделения, а источник взаимного интереса и уважения. Это важная основа для общения в современном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человека в многообразии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расы человека — это исторически сложившиеся популяционные варианты внутри одного вида Homo sapiens. Их изучение показывает, что разнообразие людей не разрушает, а подчёркивает наше биологическое единство.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2026-06-01T23:31:38Z</dcterms:created>
  <dcterms:modified xsi:type="dcterms:W3CDTF">2026-06-01T23:31:38Z</dcterms:modified>
</cp:coreProperties>
</file>