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Дисабилити: понимание и значение темы для современного общества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инвалидности влияет на жизнь более миллиарда людей и требует нашего внимания.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отношения к людям с инвалидностью: от изоляции к инклюзии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Ранее общество исключало людей с инвалидностью, порождая дискриминацию. Сегодня акцент смещён на равные права и поддержку, закреплённые законом и социальными программами в России.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инвалидность?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Инвалидность — это длительное нарушение здоровья, ограничивающее способность человека полноценно жить и работать.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может быть врожденной или возникать из-за травм, болезней или наследственных изменений.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включает медицинские и социальные аспекты, подчеркивая влияние на взаимодействие с окружающим миром.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инвалидности и её виды
</a:t>
            </a:r>
            <a:endParaRPr lang="en-US" sz="3361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инвалидность связана с нарушениями опорно-двигательного аппарата и движением.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Сенсорная инвалидность включает потерю слуха или зрения, ограничивающую восприятие окружающего мира.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Умственная инвалидность характеризуется снижением интеллектуального развития и когнитивных функций.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Психическая инвалидность относится к различным психическим заболеваниям, влияющим на поведение и восприятие.
</a:t>
            </a:r>
            <a:endParaRPr lang="en-US" sz="11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взгляд на инвалидность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организации оценивают число людей с инвалидностью в мире примерно в 15% от всего населения. Эта цифра свидетельствует о масштабности проблемы и важности поддержки.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в России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свыше 13 миллионов человек имеют инвалидность, из них около 700 тысяч — дети и подростки. Это подчеркивает необходимость развития детской реабилитации и инклюзивного образования.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распределение инвалидности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отмечают различные уровни распространенности инвалидности в регионах, что связано с факторами здоровья и доступности медицинской помощи.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инвалидности в мире и России
</a:t>
            </a:r>
            <a:endParaRPr lang="en-US" sz="322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личности с инвалидностью, вдохновляющие мир
</a:t>
            </a:r>
            <a:endParaRPr lang="en-US" sz="2166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Стивен Хокинг — физик и мыслитель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диагноз бокового амиотрофического склероза, Хокинг сделал прорывы в космологии, подтвердив, что инвалидность не ограничивает творческий и интеллектуальный потенциал.
</a:t>
            </a:r>
            <a:endParaRPr lang="en-US" sz="1056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Людвиг ван Бетховен — гений музыки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Потеряв слух, композитор создавал великие произведения, демонстрируя, что физические ограничения не препятствуют творческому гению.
</a:t>
            </a:r>
            <a:endParaRPr lang="en-US" sz="1069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 Вуйчич — мотивационный спикер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Родившись без конечностей, он стал вдохновляющим оратором и автором, помогая людям поверить в свои силы и преодолеть трудности.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людей с инвалидностью в России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пожилых указывает на связь инвалидности с возрастными изменениями и хроническими заболеваниями.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подчеркивают необходимость приоритетного внимания к пожилым в социальной и медицинской политике.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 год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препятствия в жизни людей с инвалидностью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доступ к качественному образованию и профессиональным возможностям снижает шансы на самореализацию.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Недостаточная доступность общественного транспорта и инфраструктуры осложняет самостоятельное передвижение и участие в социальной жизни.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предвзятости и социальная изоляция усугубляют психологическое состояние и препятствуют интеграции.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поддержки людей с инвалидностью в России, Германии и США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доступности и поддержки демонстрируют различия в подходах и уровне развития инклюзии в трёх странах.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 США делают больший акцент на доступность и трудоустройство, Россия постепенно внедряет эти практики.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отчёты об инклюзии,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принципы инклюзивного образования
</a:t>
            </a:r>
            <a:endParaRPr lang="en-US" sz="2787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детей с инвалидностью и без них вместе способствует развитию взаимопонимания и социальной сплочённости.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технические средства и адаптированные материалы для улучшения восприятия и участия в образовательном процессе.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Учитываются индивидуальные потребности и применяются специальные методики для максимальной эффективности обучения.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элементом является воспитание толерантности и взаимопомощи среди сверстников для формирования дружелюбной атмосферы.
</a:t>
            </a:r>
            <a:endParaRPr lang="en-US" sz="119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Доступная среда и универсальный дизайн
</a:t>
            </a:r>
            <a:endParaRPr lang="en-US" sz="3225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решения для комфортной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Пандусы, лифты, тактильные дорожки и специальные остановки транспорта создают удобную среду для людей с инвалидностью. Эти элементы обеспечивают доступность и самостоятельность в повседневной жизни.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Универсальный дизайн и его преимущества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Универсальный дизайн ориентирован на всех — не только на инвалидов, но и на пожилых людей и родителей с колясками. Он делает общественные пространства максимально удобными и безопасными для каждого.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получения статуса инвалида в России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Министерство труда и социальной защиты Российской Федерации
</a:t>
            </a:r>
            <a:endParaRPr lang="en-US" sz="9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основы и гарантии для людей с инвалидностью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2012 году Россия ратифицировала Конвенцию ООН о правах инвалидов, закрепив международные стандарты защиты и равенства для данной категории граждан.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законы обеспечивают право на образование, труд, медицинскую помощь и защиту от дискриминации, поддерживая реализацию базовых прав инвалидов.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программы и Социальный кодекс расширяют меры поддержки, создавая условия для полноценного участия инвалидов в социально-экономической жизни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Электроколяски с улучшенными функциями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электроколяски оснащены интеллектуальными системами управления и увеличенным временем работы аккумулятора. Они позволяют инвалидам сохранять мобильность и активность в повседневной жизни.
</a:t>
            </a:r>
            <a:endParaRPr lang="en-US" sz="1116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3D-печати в протезировании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3D-печать предоставляет возможность создавать индивидуальные протезы по доступной цене. Это ускоряет процесс изготовления и повышает комфорт пользователей, учитывая их анатомические особенности.
</a:t>
            </a:r>
            <a:endParaRPr lang="en-US" sz="1116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Голосовые ассистенты и приложения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Голосовые помощники и мобильные приложения помогают людям с инвалидностью эффективно общаться и получать информацию. Технологии перевода речи в текст облегчают коммуникацию и повышают независимость.
</a:t>
            </a:r>
            <a:endParaRPr lang="en-US" sz="111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для повышения комфорта инвалидов
</a:t>
            </a:r>
            <a:endParaRPr lang="en-US" sz="221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занятости среди людей с инвалидностью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дистанционной работы и реализации квот способствует увеличению числа работающих инвалидов во многих странах. Это улучшает качество их жизни и экономическую независимость.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 показателях занятости показывает важность государственных программ и адаптированных условий труда для интеграции инвалидов в рынок труда.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 и международные организации,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адаптация и реабилитация инвалидов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Реабилитация включает медицинскую помощь, психологическую поддержку и профессиональное обучение, что помогает людям с инвалидностью стать более независимыми.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Реабилитационные центры обеспечивают комплексный подход, объединяя специалистов разных направлений для эффективной поддержки здоровья и социальной интеграции.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семьи и педагогов играет ключевую роль в адаптации особенно детей школьного возраста, развивая навыки и уверенность в себе.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Паралимпийское движение: спорт для людей с инвалидностью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Паралимпийские игры проводятся с 1960 года и демонстрируют высокий уровень спорта для инвалидов, популяризируя идеалы равенства и упорства.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спортсмены завоевали свыше 200 медалей на летних Паралимпийских играх, показывая пример мужества и вдохновляя общество на уважение и поддержку.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секции помогают людям с инвалидностью социализироваться, повышать самооценку и укреплять здоровье через активные занятия спортом.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медиа в изменении общественного мнения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медиа показывают успешные истории людей с инвалидностью, разрушая мифы о неспособности к обучению и труду. Это способствует формированию уважения и инклюзии.
</a:t>
            </a:r>
            <a:endParaRPr lang="en-US" sz="1119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реклама и позитивные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Позитивные постеры и кампании с подростками-инвалидами помогают менять восприятие общества, демонстрируя их активность, самостоятельность и ценность для сообщества.
</a:t>
            </a:r>
            <a:endParaRPr lang="en-US" sz="1117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стереотипов об инвалидах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волонтерских программ и поддержки общества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Волонтеры организуют сопровождение и досуг для подростков с инвалидностью, способствуя их социальной адаптации и развитию интересов.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и творческие мероприятия помогают формировать командные навыки и уверенность, облегчая интеграцию в общество.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сверстников через волонтерские инициативы укрепляет чувство принадлежности и мотивирует на самостоятельное решение житейских задач.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инвалидов — путь к справедливому обществу
</a:t>
            </a:r>
            <a:endParaRPr lang="en-US" sz="2753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инклюзивной среды и принятие достоинства каждого человека открывают подросткам с инвалидностью новые возможности, а школа становится центром воспитания толерантности и взаимоуважения.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2026-05-07T05:34:36Z</dcterms:created>
  <dcterms:modified xsi:type="dcterms:W3CDTF">2026-05-07T05:34:36Z</dcterms:modified>
</cp:coreProperties>
</file>