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«Застой»: потерянные десятилетия или время литературного напряжения?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эпохи застоя говорила о правде, совести и выборе там, где молчала публичная дискуссия.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между контролем и правдой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«оттепели» ожидание свободы столкнулось с цензурой и идеологическим нажимом. Но именно тогда книга оставалась главным носителем общественного смысла, а писатель — нравственным ориентиром.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1964 года культурная политика заметно ужесточилась: публикации проходили через редакционную фильтрацию, а роль Союза писателей и «толстых журналов» выросла.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1960–1970-е рядом с официальной печатью существовали тексты «в стол», самиздат и тамиздат, создавая три параллельных литературных пространства.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1980-х усилились усталость официального языка и внутреннее несогласие авторов с системой, что сделало литературу особенно напряжённой и многослойной.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1964–1985 годов: основные этапы и условия существования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литературные направления эпохи застоя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направления, которые чаще всего определяли литературную повестку эпохи.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тексты о памяти и нравственном выборе; литература смещается от внешнего действия к внутреннему конфликту.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литературы по теме 1964–1985 годов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Твардовский, «Новый мир» и значение литературной трибуны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Журнал, который задавал тон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«Новый мир» в 1960-е воспринимался как место, где печатали не только художественные тексты, но и важные моральные вопросы эпохи. Его страницы формировали ожидание честного разговора о прошлом и настоящем.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 как символ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А. Т. Твардовского связан с редкой для того времени редакторской смелостью. Для иллюстрации здесь уместны обложка журнала или портрет редактора как знак литературной независимости и гражданской позиции.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и неофициальная литература эпохи застоя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существовали тексты в одной культурной эпохе.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и неофициальная словесность существовали рядом, но различались степенью свободы, способом распространения и отношением к власти.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советской литературы 1964–1985 годов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В. Распутина, В. Белова и Ф. Абрамова показывают деревню как хранилище памяти, труда и нравственной цельности, утрачиваемой на глазах.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«Деревенская проза»: память о корнях и нравственная тревога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этого направления писали о разрушении традиционного уклада, обеднении языка и разрыве между поколениями, связывая частную судьбу с судьбой страны.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была не внешняя интрига, а внутренняя драма совести: как жить, не предав землю, род и собственную память.
</a:t>
            </a:r>
            <a:endParaRPr lang="en-US" sz="9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произведения в условиях цензуры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текста в советской литературной системе и альтернативные каналы распространения.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050" y="2266178"/>
            <a:ext cx="19530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49" y="2266175"/>
            <a:ext cx="260400" cy="2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897" y="2282269"/>
            <a:ext cx="275400" cy="220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проза: человек в мире компромиссов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среда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проза показывает повседневность интеллигенции, служащих и учителей, где важны не события, а скрытые решения, определяющие человеческое достоинство.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вместо лозунга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Ю. Трифонова и близких авторов внимание сосредоточено на памяти, самоанализе и бытовой детали. Конфликт разворачивается прежде всего внутри человека.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против удобства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этой прозы — как сохранить нравственную меру в мире компромиссов. Поэтому городской текст становится историей этического выбора, а не внешнего успеха.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чаще всего возвращались в литературе эпохи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связывают разные жанры и направления, от деревенской прозы до сатиры и военной литературы.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 темы памяти и нравственного выбора: именно они образуют общий смысловой центр эпохи.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советской литературы 1964–1985 годов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проза: память о подвиге без героической условности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1960–1980-х годов отказалась от плакатного пафоса и показала войну как предельное испытание страха, верности и человеческого достоинства, а не как набор красивых подвигов.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Воробьёва, Быкова, Васильева и Бондарева важна не только фронтовая ситуация, но и послевоенная ответственность: как жить с памятью о потере, вине и нравственном выборе.
</a:t>
            </a:r>
            <a:endParaRPr lang="en-US" sz="10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эпохи застоя использовала гротеск и иронию, чтобы показать бюрократический абсурд, формализм и расхождение между официальными лозунгами и реальной жизнью.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Фантастическая условность и аллегория позволяли говорить о болезненных темах косвенно, не называя их прямо, но делая смысл особенно узнаваемым для внимательного читателя.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Войновича, Искандера и в сатирической прозе и публицистике смех становится способом разоблачения двойной морали, а не просто приёмом развлечения.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и аллегорическая линия: язык намёка и скрытой критики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письма выполнял общественную функцию: он помогал увидеть и оценить недостатки системы там, где прямое высказывание было затруднено.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75" y="1797831"/>
            <a:ext cx="2763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800" y="1797831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700" y="1797831"/>
            <a:ext cx="32235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550" y="1797831"/>
            <a:ext cx="3684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авторская песня: формы личного высказывания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песня звучала как доверительный разговор, поэтому воспринималась особенно лично и обходила строгие каналы официальной культуры.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поэтов этого времени важны искренность интонации, внутренняя свобода и точность переживания, а не декоративность или лозунговость.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Высоцкого, Окуджавы и Трифонова передавали ритм повседневной жизни, чувство неустроенности и морального выбора в городе.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Нравственное сопротивление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становилась пространством, где можно было сохранить личную правду, память и достоинство даже без открытого конфликта с системой.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эпохи застоя и их художественные акценты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у каждого автора свой центр внимания, но всех объединяет интерес к правде, памяти и нравственному выбору.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не была однородной: разные по стилю писатели по-разному отвечали на один и тот же вопрос о человеке и правде.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процесса 1960–1980-х годов по программным произведениям указанных авторов.
</a:t>
            </a:r>
            <a:endParaRPr lang="en-US" sz="8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этой прозы и поэзии строится вокруг выбора между внутренней честностью и удобным приспособлением к системе, где ложь часто выглядит безопаснее правды.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«Литература совести»: нравственный конфликт как главный сюжет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обязательно совершает подвиг; гораздо чаще он просто не соглашается предать память, семью, язык или собственную биографию ради внешнего спокойствия.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литература эпохи застоя особенно важна для школьного чтения: она помогает обсуждать ответственность, достоинство и цену морального компромисса.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запроса к общественному авторитету литературы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 читательский спрос на правдивое слово превращал литературу в форму общественного обсуждения и культурного сопротивления.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стагнация была реальностью, но литературный процесс не остановился: в это время появились сильные тексты о памяти, совести и человеческом достоинстве.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эпоху застоя нельзя сводить только к «потерянным десятилетиям»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произведения вошли в школьную и университетскую классику именно потому, что говорят о свободе, правде и выборе языком, понятным и сегодня.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сумела сохранить критическое мышление там, где открытая общественная дискуссия была ограничена административным давлением и цензурой.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оценка эпохи должна быть двойной: исторические ограничения очевидны, но художественные достижения оказались долговечными и значимыми.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художественных стратегий в литературе 1960–1980-х годов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 по-разному расставляли акценты, но все отвечали на общий запрос эпохи — понять человека в условиях давления и неопределённости.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застоя многоголосна: одни жанры усиливали социальную критику, другие — психологическую глубину, третьи — исповедальность и память.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ведущих литературных направлений 1960–1980-х годов по их доминирующим художественным признакам.
</a:t>
            </a:r>
            <a:endParaRPr lang="en-US" sz="8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увидеть связь между историческим временем и художественной формой: как общественные условия влияют на темы, язык, интонацию и выбор героя.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развивает навыки чтения подтекста: распознавание иронии, аллегории и скрытой критики особенно важно для понимания текстов этого периода.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что литература сохраняет человеческое достоинство и право на правду даже тогда, когда прямое высказывание оказывается затруднено.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изучение литературы эпохи застоя старшекласснику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молчание, а проверка на правду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эпохи застоя доказала, что даже в условиях контроля можно говорить о памяти, совести и выборе. Именно поэтому её тексты остаются живыми и сегодня.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2026-05-20T01:00:00Z</dcterms:created>
  <dcterms:modified xsi:type="dcterms:W3CDTF">2026-05-20T01:00:00Z</dcterms:modified>
</cp:coreProperties>
</file>