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Радуга: как появляется цветная дуга в небе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дождевые капли и свет создают чудо с семью цветами.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начинает светиться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Радугу чаще всего видно после дождя, когда солнце уже выглянуло из-за туч. Лучше всего она заметна утром и вечером, когда свет идёт под удобным углом и капли воды ещё висят в воздухе.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кажется белым, но он не простой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свет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 кажется белым, потому что в нём сразу смешаны разные цвета. Глаз видит их вместе, как одну яркую полоску, хотя внутри света каждый цвет живёт отдельно.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попадает в каплю воды, она ведёт себя как крошечное прозрачное стекло. Капля не создаёт цвета сама, а только помогает им разойтись в стороны.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становятся видимыми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каплей цвета перестают прятаться в одном луче. Они расходятся и становятся заметными для наших глаз, поэтому в небе появляется яркая цветная дуга.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капля дождя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входит в каплю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солнечного света попадает в каплю воды и сразу меняет направление. Это происходит потому, что свет проходит из воздуха в более плотную среду, словно немного поворачивает.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свет отражается внутри капли, как мячик от стенки. Капля прозрачная, поэтому свет не исчезает, а продолжает свой путь внутри маленького водяного шарика.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выходит из капли, он снова меняет направление. Но теперь разные цвета уже идут не вместе, а каждый по своей дорожке, как дружная, но очень разноцветная компания.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капель в воздухе делают это одновременно. В итоге человек видит не один луч, а красивую полосу из цветов, которая складывается в радугу.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радуга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происходит со светом в дождевых каплях.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цвета не смешиваются обратно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цвет выходит из капли под своим углом. Поэтому они не возвращаются в одну линию, а оказываются рядом, словно ученики после звонка на уроке.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 фиолетовый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отклоняется меньше, а фиолетовый — больше. Из-за этого они оказываются по краям радуги, а между ними выстраиваются остальные цвета.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помогают свету разложиться очень ровно и без путаницы. Когда таких капель много, цвета не перемешиваются обратно, а образуют красивую последовательность.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идут один за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радугу, можно заметить привычный порядок: красный, оранжевый, жёлтый, зелёный, голубой, синий, фиолетовый. Этот порядок повторяется почти всегда. Он помогает нам узнавать радугу с первого взгляда.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полоса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похожа на огромную световую ленту, только сделанную не из ткани, а из воды и солнечного света. Каждый цвет занимает своё место, поэтому дуга выглядит такой аккуратной и нарядной.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цветов в радуге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похожа на дугу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приходит под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отправляют свет к нашим глазам не одинаково, а под разными углами. Поэтому радуга складывается не в пятно, а в длинную изогнутую линию.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деле радуга намного больше, чем кажется. Она является частью большого цветного круга, но мы не видим его целиком, потому что стоим на земле.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закрывает нижнюю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Нижнюю половину круга прячет поверхность Земли. Поэтому с обычного места мы замечаем только верхнюю часть — красивую дугу, будто небо слегка улыбнулось.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своя радуга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встал на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наблюдатель смотрит на небо со своей точки. Уже здесь радуга «привязывается» не к земле, а к тому, где стоит человек.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нужный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солнце позади, а впереди есть капли воды, свет собирается так, что именно этот человек видит радугу. Для соседа картинка будет чуть другой.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человек — другая радуга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отойдёт в сторону, он увидит свою радугу. Она не переедет вслед за первым человеком, потому что у каждого наблюдателя свой взгляд и свой угол.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дотронуться до радуги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Радугу нельзя потрогать руками, потому что она не сделана из твёрдой вещи. Это свет, который мы видим только в особых условиях после дождя.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три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появилась радуга, должны быть солнце, капли воды и правильное положение наблюдателя. Если хотя бы одного из этих условий нет, чудо исчезает.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всё время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не стоит на месте, как игрушечный мостик. Она появляется и исчезает вместе с солнцем, дождём и движением человека, поэтому догнать её не получится.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радуга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должны совпасть, чтобы в небе появилась цветная дуга.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часто бывает после дождя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заканчивается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дождя в воздухе остаётся много мелких капель. Они ещё не успели исчезнуть и готовы поймать солнечный свет.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облака пробиваются лучи. Свет попадает в капли и в каждой из них немного меняет путь, словно в крошечном стеклянном шарике.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яркая дуга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разделяют свет на цвета, и человек видит радугу. Чем больше капель и чем чище воздух, тем заметнее эта цветная дуга.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фонтана и в брызгах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солнечные лучи попадают в мельчайшие брызги, появляются тонкие цветные полосы. Их можно заметить у фонтана или в разбрызгивателе в жаркий день. Это маленькая радуга, которая любит воду в движении.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тумане и у водопада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водопадом и в густом тумане тоже бывают цветные дуги. Там в воздухе висит множество крошечных капель, и каждая из них помогает свету разложиться на цвета. Получается почти сказочная картина.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можно увидеть похожие цветные полосы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радуга отличается от ленты или краски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вещь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сделана из ткани, а радуга — из света, который проходит через капли воды. Её нельзя взять в руки, потому что у неё нет твёрдой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всё время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 только при нужном свете и нужном положении наблюдателя. Стоит солнцу сдвинуться или дождю ослабеть, и цветная дуга сразу меняет вид.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зависит от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человека, стоящие в разных точках, видят не одну и ту же радугу. Каждый наблюдает свою световую картину, словно у неба есть несколько версий одного фокуса.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говорят, что у радуги семь цветов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проще запоминать семь основных цветов, чем длинную цепочку оттенков. Поэтому радугу часто описывают именно так, хотя природа не ставит строгих границ.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плавные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красным и оранжевым, зелёным и голубым есть много промежуточных оттенков. Цвета в радуге мягко перетекают друг в друга, как краски на мокрой бумаге.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помогают 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называем цвета по порядку, легче замечать их на небе. Это как дружная команда: каждый цвет свой, но вместе они создают одну яркую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дуга над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дождя в небе видно сразу две радуги. Вторая расположена выше и выглядит заметно бледнее. Она словно тихая старшая сестра яркой первой дуги и появляется не каждый раз.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радуга возникает, когда свет внутри капли отражается не один, а два раза. Из-за этого часть света теряется, поэтому верхняя дуга кажется менее яркой и более спокойной на вид.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радуга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радуга бывает яркой или бледной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ярко, в капли попадает больше света. Тогда цвета радуги выглядят насыщеннее и заметнее даже издалека.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капель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дождя в небе много мелких капель, радуга получается чёткой. Когда капель мало, цветная дуга становится тонкой и почти незаметной.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прозрачном воздухе свет не рассеивается по дороге к глазам. Поэтому радуга кажется ясной, а её цвета — более смелыми и яркими.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смотреть на радугу безопасно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увидеть радугу лучше и не смотреть прямо на солнце.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цветной дуги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свет не простой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кажется белым, но внутри него спрятаны разные цвета. Они уже есть в одном луче, только глаз видит их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работает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 не рисует новые краски. Она лишь заставляет свет повернуть и разделиться, чтобы каждый цвет вышел под своим углом.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устраивает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 капель делают одно и то же, в небе появляется красивая дуга. Это не волшебство из шляпы, а очень умная игра света 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— тайна света, которую видно невооружённым глазом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радуга появляется, когда встречаются солнце, капли воды и правильный взгляд. Её цвета идут от красного к фиолетовому и складываются в удивительный световой фокус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2026-05-25T18:15:30Z</dcterms:created>
  <dcterms:modified xsi:type="dcterms:W3CDTF">2026-05-25T18:15:30Z</dcterms:modified>
</cp:coreProperties>
</file>