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И. Пущин: лицеист, друг Пушкина, декабрист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Судьба, где сошлись Лицей, дружба, служение и ссылка.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Пущин родился в дворянской семье и вырос в эпоху крепостного права. После войны 1812 года многие молодые дворяне начали задумываться о законе, свободе и ответственности перед страной.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и Россия его времени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поступление в Царскосельский лицей
</a:t>
            </a:r>
            <a:endParaRPr lang="en-US" sz="276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знания Пущин получил дома: семья дала ему хорошее воспитание и подготовила к дальнейшей учёбе.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1811 году он поступил в Царскосельский лицей — престижное учебное заведение, которое готовило будущих государственных служащих.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лицейском выпуске с Пущиным учился Александр Пушкин, позже ставший самым известным русским поэтом.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дружба Пущина и Пушкина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Лицее Пущин стал для Пушкина настоящим товарищем: их сближали честность, живой ум, любовь к беседам и верность дружбе.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запомнился его приезд в Михайловское в январе 1825 года: Пущин навестил поэта, хотя тот находился под надзором властей.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службы после Лицея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1817 — начало службы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выпуска Пущин начал работать в Московском надворном суде и увидел, как устроена государственная система изнутри.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практика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показала ему медлительность дел, зависимость от чиновников и то, как трудно простому человеку добиться справедливости.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страну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 суде укрепил его интерес к переменам и помог понять, что законы должны служить не только власти, но и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и идеи декабристов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Пущина, как и многих молодых дворян, не устраивали крепостное право и самодержавная власть, ограничивавшая свободу и законность.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оказался среди людей, которые обсуждали, как сделать Россию более справедливой и ответственной перед своими гражданами.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декабристов важными были отмена крепостного права, уважение к закону и равенство людей перед правосудием.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разделял мысль о том, что образованный человек должен служить Отечеству не только по должности, но и по совести.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И. И. Пущина к декабрьским событиям
</a:t>
            </a:r>
            <a:endParaRPr lang="en-US" sz="30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учёба, служба и взгляды привели Пущина к политическому выбору.
</a:t>
            </a:r>
            <a:endParaRPr lang="en-US" sz="14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хотели понять, как он относился к политическим переменам и кто входил в круг его единомышленников.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следствие после 14 декабря 1825 года
</a:t>
            </a:r>
            <a:endParaRPr lang="en-US" sz="2894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восстания на Сенатской площади Пущина арестовали как участника декабристского движения и отправили под стражу.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допрашивали в Петропавловской крепости в Санкт-Петербурге, где следствие подробно выясняло его взгляды и связи.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И. И. Пущина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 главные этапы биографии Ивана Пущина и связь его жизни с историей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Пущина прошла через учёбу, службу, политический выбор, долгую ссылку и позднее возвращение домой.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И. И. Пущина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ссылка Пущина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провёл в Сибири более тридцати лет, и это стало для него тяжёлым испытанием, которое надолго разлучило его с родными и привычной жизнью.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вдали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были суровые условия каторги, затем — жизнь на поселении. Обе стадии означали строгий контроль, ограничения и постоянную зависимость от властей.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и поселение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трудности, Пущин не отказался от своих взглядов и сохранил внутреннюю стойкость, выдержку и уважение к себе.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убеждениям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не сломила его характер: Пущин остался человеком чести, который даже в тяжёлых обстоятельствах не потерял достоинства и памяти о Лицее.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ссылки: время вдали от родины
</a:t>
            </a:r>
            <a:endParaRPr lang="en-US" sz="29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десятилетия вдали от столицы Пущин не потерял внутренней дисциплины и продолжал поддерживать связь с друзьями через редкие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длительность ссылки, но и постепенное изменение условий: от каторги к более мягкому положению.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И. И. Пущина; сведения о декабристской ссылке и амнистии 1856 года.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как автор воспоминаний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Лицее глазами очевидца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воспоминаниях Пущин бережно сохраняет детали лицейской жизни: уроки, распорядок, разговоры и характеры товарищей. Благодаря этому перед нами возникает не сухая история, а живой школьный мир начала XIX века, увиденный участником событий.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Пушкина без парадного блеска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пишет о Пушкине не как о знаменитости, а как о близком друге. В его заметках поэт остаётся остроумным, свободолюбивым и очень живым человеком, чьи черты особенно ценны для понимания его юности.
</a:t>
            </a:r>
            <a:endParaRPr lang="en-US" sz="106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проверенная временем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Пущина важны ещё и потому, что созданы человеком, прошедшим ссылку и тяжёлые испытания. Его спокойный, точный тон делает воспоминания надёжным свидетельством эпохи и помогает увидеть Лицей как школу дружбы и чести.
</a:t>
            </a:r>
            <a:endParaRPr lang="en-US" sz="10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в Лицее особенно крепла их дружба и закладывалась память о товариществе на всю жизнь.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лицейские годы дружба Пушкина и Пущина стала настоящим нравственным примером и пережила разлуку, службу и ссылку.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биография А. С. Пушкина и И. И. Пущина; воспоминания современников.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декабристов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объединяли образованных дворян, которые хотели изменить устройство страны мирными или политическими средствами.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движение строилось вокруг свободы, закона и ответственности перед обществом, а не только вокруг протеста.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программных взглядах декабристов.
</a:t>
            </a:r>
            <a:endParaRPr lang="en-US" sz="15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из ссылки в 1856 году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1855–1856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Николая I и вступления на престол Александра II началось смягчение отношения к декабристам. Для Пущина это означало надежду на возвращение домой.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получил амнистию и смог покинуть Сибирь. Возвращение завершило многолетний этап жизни, прошедший вдали от столицы и прежних друзей.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поселился в России уже пожилым человеком, сохраняя достоинство и спокойствие. Опыт ссылки остался важной частью его личной истории и памяти современников.
</a:t>
            </a:r>
            <a:endParaRPr lang="en-US" sz="8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родной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амнистии Пущин вернулся из Сибири уже пожилым и измученным долгими годами разлуки. Но он сохранил спокойствие, внутреннюю собранность и уважение к прожитому пути.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 России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осталась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умер 3 апреля 1859 года в Марьине. Его имя осталось в истории благодаря дружбе с Пушкиным, мемуарам о Лицее и верности своим убеждениям.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Пущина осталось в истории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Лицей, дружба с Пушкиным, декабристское движение и мемуары сформировали его историческую значимость.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учебниках Пущин предстаёт человеком прямым и надёжным. Такой образ помогает понять, почему лицейская дружба считалась важной частью воспитания дворянской молодёжи.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Пущина в литературной памяти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музеи показывают Пущина рядом с Пушкиным, чтобы подчеркнуть их духовную близость. Это не просто биографический факт, а пример верности, проверенной временем.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судьба напоминает, что образованный человек XIX века отвечал не только за себя, но и за общество. Поэтому Пущин интересен и как историческая личность, и как нравственный пример.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дружбы, службы и ссылки делает его образ особенно выразительным. Через Пущина легче увидеть, как литература связана с реальной жизнью и выбором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Пущин и Пушкин: общее и различное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две судьбы, начавшись в одном Лицее, привели к разным путям, но сохранили общую память о дружбе.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Пущина было общее начало, но разные жизненные роли. Их дружба стала важнее различий и вошла в историю русской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биография А. С. Пушкина и И. И. Пущина; историко-литературные материалы.
</a:t>
            </a:r>
            <a:endParaRPr lang="en-US" sz="14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человек дружбы, долга и убеждений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И. Пущин запомнился как верный друг Пушкина, участник декабристского движения и автор ценных воспоминаний. Его жизнь учит стойкости, ответственности и преданности высоким идеалам.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2026-05-22T23:05:55Z</dcterms:created>
  <dcterms:modified xsi:type="dcterms:W3CDTF">2026-05-22T23:05:55Z</dcterms:modified>
</cp:coreProperties>
</file>