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внезапный удар, меняющий жизнь на одно мгновение.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«Солнечный удар» И.А. Бунина: любовь, память и трагедия мгновения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 эмиграции: взгляд на прошлое и утрату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в эмиграции, рассказ соединяет зрелую бунинскую лаконичность, психологическую точность и тему любви как редкого, ослепляющего и болезненного переживания, которое навсегда остается в памяти.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рассказа: встреча, ночь и расставание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волжском пароходе поручик знакомится с незнакомой женщиной; между ними сразу возникает взаимное притяжение.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в уездном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сходят на берег и проводят вместе день, а затем вечер, будто на короткое время выпав из обычной жизни.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близости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гостиничном номере их чувство достигает кульминации: краткое счастье кажется почти завершенной жизнью.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отъезд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женщина уезжает, и для поручика начинается потрясение, в котором главное событие уже не внешнее, а внутреннее.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как цепь психологических состояний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смена эмоциональных состояний героя в рассказе Бунина.
</a:t>
            </a:r>
            <a:endParaRPr lang="en-US" sz="10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предметная среда как отражение чувства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палуба парохода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река и открытая палуба создают ощущение движения, свободы и случайности. Но летний зной уже заранее задает напряжение: пространство кажется не свежим и легким, а перегретым, словно готовым к внутреннему взрыву.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Гостиница и уездный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Тесный номер, пыльные улицы и провинциальная неподвижность подчеркивают временность счастья. Среда не успокаивает героев, а, наоборот, сжимает их чувство, делая его почти болезненно острым и слишком кратким для продолжения.
</a:t>
            </a:r>
            <a:endParaRPr lang="en-US" sz="11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Поручик не анализирует происходящее и не пытается удержать дистанцию: он сразу поддается порыву, воспринимая встречу как редкий шанс на полное, почти ослепительное счастье.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Поручик как образ человека, захваченного мгновенным чувством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близости герой теряет привычную собранность и внутреннюю опору. Его реакция показывает, что любовь для него — не рассудочный выбор, а стихия, подчиняющая себе волю.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женщины наступает шок: пустота, растерянность и невозможность вернуться к прежнему состоянию становятся главным итогом краткого переживания.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Незнакомка: женский образ тайны и внутренней силы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Безымянность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лишена подробной биографии и точной социальной характеристики, поэтому воспринимается не как бытовой персонаж, а как символ внезапно возникшего, но не удержанного счастья.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ведет себя естественно и решительно, не позволяя чувству перейти в привычную зависимость. Ее выбор подчеркивает личную независимость и спокойную силу характера.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недостижимости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отъезд делает ее воплощением мимолетной красоты и судьбоносной встречи, которую невозможно повторить или вернуть.
</a:t>
            </a:r>
            <a:endParaRPr lang="en-US" sz="10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703328"/>
            <a:ext cx="4000500" cy="9589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помогают увидеть, как Бунин строит трагедию мгновения.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рассказа и их смысл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подводят к главной мысли: любовь возникает мгновенно, а ее последствия длятся гораздо дольше самого счастья.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Бунин, рассказ «Солнечный удар» (1925)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«Солнечный удар»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 смысле это внезапное ослепление чувством, которое приходит без предупреждения и резко меняет восприятие жизни, как удар стихии.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 прямым значением: жар, перегрев и физическая уязвимость человека под палящим солнцем становятся частью художественного мира рассказа.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соединяет природную жару, телесное состояние и душевное потрясение, показывая любовь как краткую и разрушительную силу.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резкий контраст между кратким подъемом и длительным спадом, который не снимается даже временем.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героя по ходу сюжета
</a:t>
            </a:r>
            <a:endParaRPr lang="en-US" sz="2748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перелом происходит мгновенно, но внутренние последствия переживаются долго и глубоко.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Бунин, «Солнечный удар»; интерпретация эмоциональной динамики героя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Бунинская деталь как основа психологической достоверности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Запахи, свет, жара, жесты и обрывки реплик у Бунина не просто описывают обстановку, а точно фиксируют состояние героев, делая их переживания ощутимыми и правдоподобными.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деталь у Бунина часто хранит память о событии: взгляд, интонация или солнечный блеск способны вернуть целую сцену и усилить лирическое звучание рассказа.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невозможности забыть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Поручик остаётся один и ещё не сразу понимает, что случившееся уже нельзя продолжить или исправить.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утраты постепенно вытесняет краткое счастье и превращается в растерянность, тоску и душевную пустоту.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встрече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закрепляется в сознании героя как неизгладимый след: оно становится частью его внутренней жизни и мерой настоящего.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не осуждает внезапную близость героев, но показывает, что сильное чувство всегда связано с последствиями, к которым человек может оказаться не готов.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принимает решение уехать первой и тем самым сохраняет внутреннюю самостоятельность, не позволяя краткому счастью перейти в повседневную зависимость.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Поручик переживает чувство как полное погружение, а после разрыва сталкивается с опустошением, которого раньше не мог предвидеть и удержать.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конфликт в рассказе возникает не из прямой вины, а из несоразмерности мгновенной страсти и длительной боли, оставшейся после неё.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Страсть и нравственная ответственность героев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241666"/>
            <a:ext cx="4039800" cy="20733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детали раскрывают не столько событие, сколько психологический смысл краткой любви и расставания.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художественные функции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пространственных деталей подчеркивает, что любовь у Бунина возникает внезапно и столь же внезапно обрывается.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И.А. Бунина «Солнечный удар»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особенности прозы Бунина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Бунину не нужны длинные объяснения: короткая фраза и точная деталь передают больше, чем развёрнутый комментарий, и удерживают напряжение сцены.
</a:t>
            </a:r>
            <a:endParaRPr lang="en-US" sz="867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интонация и повторы создают почти поэтическое звучание прозы. Текст воспринимается не только разумом, но и на слух, как цельное эмоциональное движение.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точно фиксирует запахи, свет, жар и жесты, благодаря чему психологическое состояние героев раскрывается через внешнюю, очень конкретную материю мира.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проза Бунина спокойна и проста, но под этой простотой скрывается глубокий внутренний конфликт, который делает рассказ особенно выразительным.
</a:t>
            </a:r>
            <a:endParaRPr lang="en-US" sz="8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у Бунина не статично: оно меняется вместе с чувствами героев и помогает читателю увидеть скрытую логику их переживаний.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пространства в рассказе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и жарче пространство, тем сильнее ощущается эмоциональное напряжение; чем дальше герой уходит в дорогу, тем явственнее становится пустота.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И.А. Бунина «Солнечный удар»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бунинский трагизм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психологических переходов в рассказе И.А. Бунина «Солнечный удар»
</a:t>
            </a:r>
            <a:endParaRPr lang="en-US" sz="9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как мгновения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редкое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бунинской прозе любовь возникает внезапно и почти всегда оказывается исключением из привычной жизни. Она не обещает устойчивости, зато делает переживание предельно ярким.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утрата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«Солнечный удар» особенно точно выражает эту мысль. Чувство здесь не развивается постепенно, а меняет человека за одно мгновение и навсегда остаётся в памяти как потеря.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точно передаёт психологию внезапной привязанности, которую многие люди переживают как редкий, но очень сильный момент внутренней близости и доверия.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расставания подана без громких эффектов, поэтому история звучит правдиво и сегодня, когда эмоции часто оказываются сильнее рациональных объяснений.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ставит универсальные вопросы о свободе выбора, личной ответственности и цене счастья, а значит, текст выходит за рамки одной эпохи и одного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Современного читателя особенно трогает мысль о памяти: короткое событие может остаться в сознании надолго и определять отношение к собственной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остается современным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что мгновенная любовь может оказаться сильнее долгих отношений и оставить в человеке не радость, а неизгладимый след памяти.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«Солнечный удар» как рассказ о счастье, которое не длится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2026-05-23T18:29:50Z</dcterms:created>
  <dcterms:modified xsi:type="dcterms:W3CDTF">2026-05-23T18:29:50Z</dcterms:modified>
</cp:coreProperties>
</file>