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Центральные углы и дуги окружности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Изучаем, как угол и дуга связаны в круге.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Круги вокруг нас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Центральные углы встречаются в часах, колёсах, диаграммах и чертежах. Они помогают сравнивать части круга и переводить рисунок в градусы, чтобы решать геометрические задачи точно и понятно.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43550" y="2937507"/>
            <a:ext cx="4144800" cy="166358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5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центральный угол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198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угол называют так потому, что его вершина находится в центре окружности. Это отличает его от обычных углов, которые могут располагаться в любой точке.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635662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 в центре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519800" y="3571700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центральный угол опирается на дугу окружности. Их градусные меры совпадают: если угол равен 60°, то и дуга имеет 60°.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35662" y="3134145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дугой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48033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центрального угла всегда являются радиусами. Они выходят из одной точки — центра окружности — и образуют сектор, ограниченный двумя лучами и дугой.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4919208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 — радиусы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686" y="946950"/>
            <a:ext cx="3183828" cy="374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окружности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3840425" y="1266145"/>
            <a:ext cx="4818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 — это точка, от которой на одинаковом расстоянии находятся все точки окружности. Именно из этой точки удобно строить радиусы, диаметры и центральные углы.
</a:t>
            </a:r>
            <a:endParaRPr lang="en-US" sz="890" dirty="0"/>
          </a:p>
        </p:txBody>
      </p:sp>
      <p:sp>
        <p:nvSpPr>
          <p:cNvPr id="12" name="Text 3"/>
          <p:cNvSpPr txBox="1"/>
          <p:nvPr/>
        </p:nvSpPr>
        <p:spPr>
          <a:xfrm>
            <a:off x="3840425" y="1039433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окружности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3840425" y="4333945"/>
            <a:ext cx="4818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Дуга — это часть окружности между двумя её точками. Именно дуга соответствует центральному углу, поэтому её градусная мера определяется через этот угол.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3840425" y="4107233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Дуга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3840425" y="3566995"/>
            <a:ext cx="4818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 соединяет две точки окружности прямым отрезком. В отличие от диаметра, она не обязана проходить через центр, но тоже связывает точки на окружности.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3840425" y="3340283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3840425" y="2800045"/>
            <a:ext cx="4818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проходит через центр и соединяет две точки окружности. Он состоит из двух радиусов, поэтому всегда в два раза длиннее радиуса.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3840425" y="2573333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
</a:t>
            </a:r>
            <a:endParaRPr lang="en-US" sz="1100" dirty="0"/>
          </a:p>
        </p:txBody>
      </p:sp>
      <p:sp>
        <p:nvSpPr>
          <p:cNvPr id="19" name="Text 10"/>
          <p:cNvSpPr txBox="1"/>
          <p:nvPr/>
        </p:nvSpPr>
        <p:spPr>
          <a:xfrm>
            <a:off x="3840425" y="2033095"/>
            <a:ext cx="48183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соединяет центр окружности с любой точкой на ней. Все радиусы одной окружности равны, а длина радиуса помогает находить диаметр и сравнивать части круга.
</a:t>
            </a:r>
            <a:endParaRPr lang="en-US" sz="896" dirty="0"/>
          </a:p>
        </p:txBody>
      </p:sp>
      <p:sp>
        <p:nvSpPr>
          <p:cNvPr id="20" name="Text 11"/>
          <p:cNvSpPr txBox="1"/>
          <p:nvPr/>
        </p:nvSpPr>
        <p:spPr>
          <a:xfrm>
            <a:off x="3840425" y="1806383"/>
            <a:ext cx="48183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99850" y="1775425"/>
            <a:ext cx="2884200" cy="22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основа всех задач: полный круг берут за целое, а остальные дуги и углы выражают через него.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6750" y="3991525"/>
            <a:ext cx="3450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центрального угла и дуги окружности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56600" y="3190000"/>
            <a:ext cx="34500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градусная мера полного круга, с которой сравнивают любые его части.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200" y="1490850"/>
            <a:ext cx="34152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360°
</a:t>
            </a:r>
            <a:endParaRPr lang="en-US" sz="9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дугу по центральному углу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решении простых задач на окружность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окружности в градусах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долей окружности в градусы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Круговая диаграмма помогает быстро увидеть, как дроби круга переводятся в градусы и как изменяется размер сектора.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доля круга, тем больше её градусная мера; всё удобно считать от 360°.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600" y="924940"/>
            <a:ext cx="8426700" cy="20490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круг, полуокружность и развернутый угол
</a:t>
            </a:r>
            <a:endParaRPr lang="en-US" sz="2628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48600" y="3870637"/>
            <a:ext cx="25266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круг содержит 360°. Это основное число для всех вычислений с окружностью: через него находят доли круга, проверяют ответы и сравнивают части одной фигуры.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52300" y="3583612"/>
            <a:ext cx="25266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круг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156555" y="3870637"/>
            <a:ext cx="25266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Развернутый угол тоже равен 180°. Его стороны лежат на одной прямой, поэтому он удобен для проверки того, совпадает ли сумма частей с половиной круга.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160255" y="3583612"/>
            <a:ext cx="25266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Развернутый угол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3302580" y="3870637"/>
            <a:ext cx="2526600" cy="7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Полуокружность составляет 180°, то есть ровно половину круга. Если круг разделён на две равные части, каждая из них будет полуокружностью и соответствующей дугой.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306280" y="3583612"/>
            <a:ext cx="25266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Полуокружность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052170"/>
            <a:ext cx="4843800" cy="198025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соответствия углов и дуг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что для центрального угла и дуги градусные меры совпадают. Это помогает быстро проверять решения.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приведённые значения лежат в пределах одного круга и подтверждают правило равенства мер.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центрального угла и дуги окружности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2050" y="1701075"/>
            <a:ext cx="360000" cy="36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13300" y="1721075"/>
            <a:ext cx="360000" cy="32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264550" y="1701075"/>
            <a:ext cx="360000" cy="36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дуг и соседние углы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6" name="Text 2"/>
          <p:cNvSpPr txBox="1"/>
          <p:nvPr/>
        </p:nvSpPr>
        <p:spPr>
          <a:xfrm>
            <a:off x="502200" y="2834275"/>
            <a:ext cx="24330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два центральных угла в сумме дают 360°, их дуги вместе образуют полный круг. Это удобно при проверке, правильно ли разделена окружность на несколько частей.
</a:t>
            </a:r>
            <a:endParaRPr lang="en-US" sz="1400" dirty="0"/>
          </a:p>
        </p:txBody>
      </p:sp>
      <p:sp>
        <p:nvSpPr>
          <p:cNvPr id="17" name="Text 3"/>
          <p:cNvSpPr txBox="1"/>
          <p:nvPr/>
        </p:nvSpPr>
        <p:spPr>
          <a:xfrm>
            <a:off x="502200" y="2162300"/>
            <a:ext cx="2433000" cy="6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круг
</a:t>
            </a:r>
            <a:endParaRPr lang="en-US" sz="1500" dirty="0"/>
          </a:p>
        </p:txBody>
      </p:sp>
      <p:sp>
        <p:nvSpPr>
          <p:cNvPr id="18" name="Text 4"/>
          <p:cNvSpPr txBox="1"/>
          <p:nvPr/>
        </p:nvSpPr>
        <p:spPr>
          <a:xfrm>
            <a:off x="3353450" y="2834275"/>
            <a:ext cx="24330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сумма равна 180°, соответствующие дуги составляют полуокружность. Такое соотношение часто появляется при делении круга на две, четыре или шесть равных частей.
</a:t>
            </a:r>
            <a:endParaRPr lang="en-US" sz="1400" dirty="0"/>
          </a:p>
        </p:txBody>
      </p:sp>
      <p:sp>
        <p:nvSpPr>
          <p:cNvPr id="19" name="Text 5"/>
          <p:cNvSpPr txBox="1"/>
          <p:nvPr/>
        </p:nvSpPr>
        <p:spPr>
          <a:xfrm>
            <a:off x="3353450" y="2162300"/>
            <a:ext cx="2433000" cy="6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Половина круга
</a:t>
            </a:r>
            <a:endParaRPr lang="en-US" sz="1500" dirty="0"/>
          </a:p>
        </p:txBody>
      </p:sp>
      <p:sp>
        <p:nvSpPr>
          <p:cNvPr id="20" name="Text 6"/>
          <p:cNvSpPr txBox="1"/>
          <p:nvPr/>
        </p:nvSpPr>
        <p:spPr>
          <a:xfrm>
            <a:off x="6204700" y="2834275"/>
            <a:ext cx="24330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Соседние углы и дуги помогают искать ошибки: если части не дают 360° или 180°, значит, в расчёте есть неточность. Это быстрый способ самопроверки.
</a:t>
            </a:r>
            <a:endParaRPr lang="en-US" sz="1400" dirty="0"/>
          </a:p>
        </p:txBody>
      </p:sp>
      <p:sp>
        <p:nvSpPr>
          <p:cNvPr id="21" name="Text 7"/>
          <p:cNvSpPr txBox="1"/>
          <p:nvPr/>
        </p:nvSpPr>
        <p:spPr>
          <a:xfrm>
            <a:off x="6204700" y="2162300"/>
            <a:ext cx="2433000" cy="6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 задачах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3162" y="1011845"/>
            <a:ext cx="3432300" cy="15552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40137" y="1011845"/>
            <a:ext cx="3432300" cy="155526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угол в реальных объектах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35613" y="3241450"/>
            <a:ext cx="31191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Колесо велосипеда, циферблат часов и круглый пирог легко разбить на сектора. Каждый такой сектор образован двумя радиусами и дугой, поэтому наглядно показывает центральный угол и его часть круга.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235678" y="2783675"/>
            <a:ext cx="3119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круг делится на равные сектора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2588" y="3241450"/>
            <a:ext cx="31191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жизни часто сравнивают половины, четверти и восьмые части круга. Так удобно видеть, как одна форма делится на равные доли, а затем переводится в градусы для точного ответа.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02653" y="2783675"/>
            <a:ext cx="3119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 круга вокруг нас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дуг одного круга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геометрии для 7 класса, обобщение правил измерения дуг и центральных углов.
</a:t>
            </a:r>
            <a:endParaRPr lang="en-US" sz="1187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угол, тем длиннее дуга и тем больше сектор занимает места на окружности.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значения растут пропорционально: мера дуги совпадает с мерой центрального угла, а 180° обозначает половину круга.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решаются задачи на части круга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2564938" y="3301937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определяют, что дано в задаче: градусная мера угла, длина дуги или доля круга. От этого зависит способ решения.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564938" y="278894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Найти известную величину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69775" y="2954063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дана доля, её переводят в градусы через 360°. Если дан угол, то соответствующая дуга имеет ту же меру.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769775" y="2441074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Перевести в нужную форму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922725" y="2613088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сравнивают результат с рисунком и убеждаются, что сумма частей не превышает 360° или 180° там, где это требуется.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6922725" y="210009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Проверить ответ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67275" y="3627738"/>
            <a:ext cx="19368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записывают, что полный круг равен 360°. Это отправная точка для любых вычислений с дугами и долями окружности.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67275" y="3114749"/>
            <a:ext cx="19368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Определить целое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3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 центральный угол и дугу
</a:t>
            </a:r>
            <a:endParaRPr lang="en-US" sz="2473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работе с чертежом, где нужно найти угол, дугу или долю круга.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2383401"/>
            <a:ext cx="4843800" cy="1317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и правильные утверждения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Систематизация основных определений и свойств темы «Центральные углы и дуги окружности».
</a:t>
            </a:r>
            <a:endParaRPr lang="en-US" sz="1144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быстро запомнить, что в теме окружности важно различать разные элементы и их свойства.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возникают из-за смешения понятий. Если помнить определения, задачи на окружность решаются точнее и быстрее.
</a:t>
            </a:r>
            <a:endParaRPr lang="en-US" sz="139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2050" y="1652981"/>
            <a:ext cx="360000" cy="36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2050" y="3375925"/>
            <a:ext cx="360000" cy="36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4450" y="3395925"/>
            <a:ext cx="360000" cy="3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4450" y="1652981"/>
            <a:ext cx="360000" cy="36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6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эта тема дальше
</a:t>
            </a:r>
            <a:endParaRPr lang="en-US" sz="3000" dirty="0"/>
          </a:p>
        </p:txBody>
      </p:sp>
      <p:sp>
        <p:nvSpPr>
          <p:cNvPr id="17" name="Text 2"/>
          <p:cNvSpPr txBox="1"/>
          <p:nvPr/>
        </p:nvSpPr>
        <p:spPr>
          <a:xfrm>
            <a:off x="502200" y="2224475"/>
            <a:ext cx="40026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Центральные углы помогают понимать, какую часть окружности занимает дуга, а значит, легче связывать её с длиной всей окружности.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106784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окружности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502200" y="3947500"/>
            <a:ext cx="40026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центра, дуги и сектора подготавливает к теме вписанных углов, где важно видеть связь между частями одной окружности.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11067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Вписанные углы
</a:t>
            </a:r>
            <a:endParaRPr lang="en-US" sz="1400" dirty="0"/>
          </a:p>
        </p:txBody>
      </p:sp>
      <p:sp>
        <p:nvSpPr>
          <p:cNvPr id="21" name="Text 6"/>
          <p:cNvSpPr txBox="1"/>
          <p:nvPr/>
        </p:nvSpPr>
        <p:spPr>
          <a:xfrm>
            <a:off x="4784600" y="3947500"/>
            <a:ext cx="40026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Круговые схемы и диаграммы становятся понятнее, когда можно точно определить доли круга в градусах и сравнить их между собой.
</a:t>
            </a:r>
            <a:endParaRPr lang="en-US" sz="1300" dirty="0"/>
          </a:p>
        </p:txBody>
      </p:sp>
      <p:sp>
        <p:nvSpPr>
          <p:cNvPr id="22" name="Text 7"/>
          <p:cNvSpPr txBox="1"/>
          <p:nvPr/>
        </p:nvSpPr>
        <p:spPr>
          <a:xfrm>
            <a:off x="5389199" y="339595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Круговые чертежи
</a:t>
            </a:r>
            <a:endParaRPr lang="en-US" sz="1400" dirty="0"/>
          </a:p>
        </p:txBody>
      </p:sp>
      <p:sp>
        <p:nvSpPr>
          <p:cNvPr id="23" name="Text 8"/>
          <p:cNvSpPr txBox="1"/>
          <p:nvPr/>
        </p:nvSpPr>
        <p:spPr>
          <a:xfrm>
            <a:off x="4784600" y="2224550"/>
            <a:ext cx="40026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делении круга на сектора удобно рассматривать части фигуры и переходить к более сложным вычислениям площади без путаницы.
</a:t>
            </a:r>
            <a:endParaRPr lang="en-US" sz="1300" dirty="0"/>
          </a:p>
        </p:txBody>
      </p:sp>
      <p:sp>
        <p:nvSpPr>
          <p:cNvPr id="24" name="Text 9"/>
          <p:cNvSpPr txBox="1"/>
          <p:nvPr/>
        </p:nvSpPr>
        <p:spPr>
          <a:xfrm>
            <a:off x="5389199" y="1673000"/>
            <a:ext cx="33978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круга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знаний на примерах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центральных углов и дуг окружности.
</a:t>
            </a:r>
            <a:endParaRPr lang="en-US" sz="1187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каждом примере дуга имеет ту же градусную меру, что и угол, который ей соответствует.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работает для любых углов: 72°, 135° и 240°. Последний пример показывает дугу больше половины круга.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5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Мини-набор основных правил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198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Градусная мера центрального угла равна градусной мере дуги, на которую он опирается. Это главное правило, по которому находят и сравнивают части окружности.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635662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и дуга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519800" y="3571700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Половина круга равна 180°. Это удобно помнить, когда нужно проверить, составляют ли две дуги полуокружность или развернутый угол.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35662" y="3134145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Полукруг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48033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Вся окружность соответствует 360°. Это число используют как основу для перевода долей круга в градусы и обратно при решении задач.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4919208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круг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4803350" y="3571700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окружность разделена на n равных частей, одна часть равна 360°/n. Так находят величину каждого сектора в делении круга.
</a:t>
            </a:r>
            <a:endParaRPr lang="en-US" sz="1300" dirty="0"/>
          </a:p>
        </p:txBody>
      </p:sp>
      <p:sp>
        <p:nvSpPr>
          <p:cNvPr id="18" name="Text 9"/>
          <p:cNvSpPr txBox="1"/>
          <p:nvPr/>
        </p:nvSpPr>
        <p:spPr>
          <a:xfrm>
            <a:off x="4919208" y="3134145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части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3750" y="1144195"/>
            <a:ext cx="3430800" cy="201358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09450" y="1144195"/>
            <a:ext cx="3430800" cy="201358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рисунок с окружностью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10084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рисунке важно сразу найти центр окружности. От него идут два радиуса, которые образуют центральный угол и показывают границы сектора. Если выделен один цвет, значит, элементы относятся к одной части круга.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0085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ищем центр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714126" y="3825225"/>
            <a:ext cx="3430800" cy="9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Следующий шаг — увидеть дугу между концами радиусов. Именно она соответствует этому углу, поэтому их градусные меры одинаковы. Подписи и цвет помогают не перепутать дугу с хордой или соседним участком окружности.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4714212" y="3344000"/>
            <a:ext cx="3430800" cy="4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читаем дугу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темы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угол и дуга одной окружности имеют одинаковую градусную меру. Если помнить про 360° в полном круге, можно легко находить части окружности и уверенно решать задачи.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2026-05-29T00:20:24Z</dcterms:created>
  <dcterms:modified xsi:type="dcterms:W3CDTF">2026-05-29T00:20:24Z</dcterms:modified>
</cp:coreProperties>
</file>