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84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пищеварения: как еда превращается в силы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проходит большой путь и становится энергией, ростом и силой.
</a:t>
            </a:r>
            <a:endParaRPr lang="en-US" sz="3284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еде нужно стать маленькой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Организму нужны не только кусочки еды, а полезные вещества из неё. Пищеварение помогает измельчить пищу, чтобы она могла попасть в кровь и разойтись по всему телу без лишней суеты, как настоящая доставка на дом, только внутри нас!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рту еда сразу встречается с зубами и языком. Зубы откусывают кусочки, а язык помогает поворачивать их, чтобы жевать было удобнее и аккуратнее.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слюны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смачивает пищу и делает её мягче. Из-за этого кусочки легче пережёвываются и не царапают горло, когда человек их проглатывает.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Пищевой комок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еда достаточно измельчена и смешана со слюной, она собирается в пищевой комок. Его уже легче отправить дальше по пищеварительному пути.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человек пережёвывает пищу, тем проще потом работают желудок и кишечник. Получается первая помощь пищеварению прямо за обеденным столом.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во рту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Зубы, язык и слюна действуют вместе, как маленькая команда. У каждого своя задача, но цель одна — подготовить еду к дальнейшему пути.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— первое место, где начинается пищеварение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— умелый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чувствует вкус, двигает пищу во рту и помогает жевать. Ещё он нужен для речи, поэтому без него было бы трудно и есть, и разговаривать.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Клыки и коренные зубы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Клыки помогают разрывать пищу, а коренные зубы перетирают её на мелкие части. Так еда становится удобной для проглатывания и дальнейшей обработки.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зубы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зубы нужны для того, чтобы откусывать кусочки еды. Они работают быстро и аккуратно, словно маленькие ножницы, только без шума.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6608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и постоянные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 детей вырастают молочные зубы, а потом их сменяют постоянные. Это обычный порядок, чтобы улыбка могла справляться с разной пищей.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и язык помогают еде двигаться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делает еду мягкой и безопасной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Смачивает пищу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 вырабатывают слюну каждый день. Она увлажняет еду, делает её мягче и помогает проглатывать кусочки без лишнего труда и кашля.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 обработку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слюне есть вещества, которые уже начинают разбирать крахмал. Значит, пищеварение стартует не в желудке, а гораздо раньше — ещё во рту.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рот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помогает смывать микробы и защищает полость рта. Это очень полезно, потому что рот постоянно встречается с едой и разными частицами.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этап пути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человек жуёт, слюна уже работает. Поэтому еда становится не только мягкой, но и более подготовленной к следующему этапу путешествия.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пищевого комка по организму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движения пищи через органы пищеварения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Пищевод соединяет глотку и желудок. Это не место для переваривания, а настоящая дорожка, по которой пища быстро и спокойно движется дальше.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Толкает волнами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Стенки пищевода сокращаются по очереди, как волны. Эти движения помогают проталкивать пищевой комок вниз, даже если человек стоит или слегка наклонился.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доставка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Пищевод не измельчает и не переваривает пищу. Его задача простая и важная: доставить комок в желудок без остановок и лишних приключений.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Пищевод — дорожка для еды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— сильный мышечный мешочек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стенки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похож на крепкий мешочек из мышц. Он умеет сжиматься и перемешивать пищу, чтобы та хорошо смешивалась с желудочным соком.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35193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желудка среда кислая. Это помогает обрабатывать пищу и убивает многих микробов, которые не любят такие строгие условия.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9934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Порции по очереди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желудка еда уходит не сразу, а маленькими порциями. Так кишечнику легче продолжать работу, и пищеварение идёт спокойно и ровно.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Желудочный сок помогает переваривать белки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48594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соку желудок может постоянно перемешивать пищу и переваривать её. Это важная работа, которую он выполняет без выходных.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86608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слизь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Стенки желудка покрыты слизью. Она защищает их от кислоты и помогает желудку не повредиться, хотя он работает каждый день.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448594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соке есть вещества, которые начинают обработку белков. Они действуют именно в желудке, потому что здесь для них самый подходящий порядок.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86608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Кислота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Желудочный сок содержит кислоту. Она создаёт нужные условия для работы желудка и помогает пищеварению идти правильно, без лишней путаницы.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69"/>
            <a:ext cx="4213800" cy="1580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— большой помощник пищеварения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Желчь для жиров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вырабатывает желчь. Она помогает организму перерабатывать жиры, чтобы пищеварению было легче справляться даже с очень сытной едой.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очищает кровь и хранит полезные вещества. Она работает тихо, но очень усердно, как настоящий трудолюбивый помощник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печени пищеварение шло бы хуже. Этот орган помогает не только переваривать пищу, но и поддерживать порядок внутри тела.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 жирная пища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кишечник попадают жиры, желчь вовремя выходит из пузыря. Она помогает разбивать жир на более мелкие части, и переваривать его становится легче.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лучше обрабатываются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кишечнику проще продолжать работу, а полезные вещества из жирной пищи усваиваются успешнее. Так жёлчный пузырь помогает пищеварению без лишней спешки.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запас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Жёлчный пузырь собирает желчь, которую вырабатывает печень. Он хранит её как маленький запас для будущей работы, чтобы не тратить впустую ни капли.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Жёлчный пузырь хранит желчь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8990" y="402251"/>
            <a:ext cx="1713349" cy="4177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в команде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действует вместе с печенью и кишечником. Их общая работа помогает завершить пищеварение вовремя и без лишней нагрузки на организм ребёнка.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разным веществам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сок участвует в переработке белков, жиров и углеводов. Поэтому еда не просто проходит дальше, а постепенно становится удобной для всасывания в кишечнике.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6608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Готовит сок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каждый день вырабатывает пищеварительный сок. В нём есть вещества, которые помогают разбирать пищу на более простые части, чтобы организм мог её использовать.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71476" y="375657"/>
            <a:ext cx="6219598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готовит пищеварительный сок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 — место, где полезное попадает в кровь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путь пищи после выхода из желудка и этапы её обработки в тонком кишечнике.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352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4201" y="2057985"/>
            <a:ext cx="349974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Ворсинки кишечника помогают всасыванию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ворсинкам поверхность кишечника становится очень большой. Это нужно, чтобы как можно больше питательных веществ успело перейти в кровь за короткое время.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тонкого кишечника есть крошечные ворсинки. Они выглядят как мягкий коврик и помогают стенке кишечника работать гораздо быстрее и аккуратнее.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всасывание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поверхность увеличена, полезные вещества легче находят путь в кровь. Так организм быстрее получает всё нужное для роста, движения и хорошего самочувствия.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4694" y="2421339"/>
            <a:ext cx="4348207" cy="22208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72000" y="307325"/>
            <a:ext cx="4207702" cy="19570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разносит пользу по всему телу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448594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использует полезные вещества для роста и восстановления. Поэтому кровь не просто течёт по организму, а помогает ему становиться сильнее каждый день.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86608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тоже ждёт свою порцию полезных веществ. Они помогают думать, запоминать, слушать учителя и выполнять задания без лишнего «зевательного» режима.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448594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для мышц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получают из крови питание, которое помогает им работать. Благодаря этому ребёнок может бегать, прыгать, играть и не уставать слишком быстро.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86608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кишечника в кровь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всасывания питательные вещества попадают в кровь. Она становится их надёжным транспортом и бережно несёт всё нужное к разным частям организма.
</a:t>
            </a:r>
            <a:endParaRPr lang="en-US" sz="10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полезные 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толстом кишечнике живут полезные бактерии. Они поддерживают порядок, помогают пищеварению и делают работу кишечника более дружной и спокойной.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каловые массы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из остатков образуются каловые массы. Так организм аккуратно собирает всё ненужное, чтобы потом вывести это наружу без лишнего беспорядка.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возвращается в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кишечник всасывает воду из остатков. Это помогает организму не терять её зря и делает содержимое кишечника более плотным и удобным для удаления.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6608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попадают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тонкого кишечника в толстый кишечник переходят остатки пищи. Здесь уже почти ничего полезного не забирают, зато начинается важная завершающая работа.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кишечник забирает воду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7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пищеварения работают как одна команда
</a:t>
            </a:r>
            <a:endParaRPr lang="en-US" sz="2977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начинает путь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первым встречает пищу. Зубы измельчают её, язык перемешивает, а слюна увлажняет. Так еда становится готовой к следующему этапу путешествия.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291409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Пищевод переносит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Пищевод не переваривает пищу, а только доставляет её к желудку. Его мышцы работают волнами и проталкивают пищевой комок вниз, как аккуратный лифт.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11781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продолжает работу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желудке еда перемешивается с соком и становится ещё более мягкой. Здесь пища обрабатывается дальше, а микробам приходится несладко.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732153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 поджелудочная железа помогают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вырабатывает желчь, а поджелудочная железа — пищеварительный сок. Вместе они помогают кишечнику справляться с жирами, белками и углеводами.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452525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завершает дело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полезные вещества переходят в кровь, а ненужные остатки удаляются. Именно здесь пищеварение подходит к своему важному финалу.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Ешь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не спеша и хорошо пережёвывать пищу, желудку и кишечнику легче работать. Спокойный обед — это не гонка, а дружная работа.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 чистую воду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пищеварению двигаться без лишних трудностей. Она нужна организму каждый день, поэтому питьё важно не меньше, чем сама еда.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полезную еду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фрукты, каши и супы поддерживают желудок и кишечник. Такая пища помогает телу получать энергию и не перегружает его.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увлекайся вредным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сладостей, чипсов и очень жирной еды утомляет пищеварение. Желудку приходится труднее, а кишечнику — ещё труднее, почти без выходных.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руки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помогают не занести микробы в организм. Это простой, но очень важный способ защитить пищеварительную систему от неприятностей.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своему пищеварению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6–7 метров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длины обычно достигает тонкий кишечник человека, чтобы успеть всосать как можно больше полезных веществ.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кишечник, тем больше времени и места у организма для всасывания питательных веществ. Это помогает не терять пользу из еды.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сведения о длине тонкого кишечника человека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— труд всей команды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похоже на дружную эстафету: каждый орган делает своё дело вовремя. Благодаря этой работе еда превращается в энергию, рост и силы для активной жизни.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2026-05-26T08:07:07Z</dcterms:created>
  <dcterms:modified xsi:type="dcterms:W3CDTF">2026-05-26T08:07:07Z</dcterms:modified>
</cp:coreProperties>
</file>