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Фалеса: пропорции и параллельные прямые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делят стороны фигуры на пропорциональные отрезки.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Фалеса к школьной геометрии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теоремы Фалеса соединяет древнюю геометрию с современным школьным курсом: от простого чертежа — к точным пропорциям, доказательствам и умению находить неизвестные длины.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теоремы Фалеса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97925" y="1796350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несколько параллельных прямых пересекают две секущие, они отсекают на них отрезки, связанные одинаковыми отношениями. Это и есть основа теоремы Фалеса в общем виде.
</a:t>
            </a:r>
            <a:endParaRPr lang="en-US" sz="1220" dirty="0"/>
          </a:p>
        </p:txBody>
      </p:sp>
      <p:sp>
        <p:nvSpPr>
          <p:cNvPr id="10" name="Text 3"/>
          <p:cNvSpPr txBox="1"/>
          <p:nvPr/>
        </p:nvSpPr>
        <p:spPr>
          <a:xfrm>
            <a:off x="497925" y="2901523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угла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параллели пересекают стороны угла, точки деления на одной стороне соответствуют точкам на другой стороне. Поэтому части сторон оказываются пропорциональными друг другу.
</a:t>
            </a:r>
            <a:endParaRPr lang="en-US" sz="1220" dirty="0"/>
          </a:p>
        </p:txBody>
      </p:sp>
      <p:sp>
        <p:nvSpPr>
          <p:cNvPr id="11" name="Text 4"/>
          <p:cNvSpPr txBox="1"/>
          <p:nvPr/>
        </p:nvSpPr>
        <p:spPr>
          <a:xfrm>
            <a:off x="497925" y="4006698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коэффициент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Какую бы пару соответствующих отрезков мы ни выбрали, их отношение сохраняется. Именно эта устойчивость позволяет точно решать задачи на длины и построения.
</a:t>
            </a:r>
            <a:endParaRPr lang="en-US" sz="122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 к теореме Фалеса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угла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удобно выделить вершину угла и две его стороны: именно они служат опорой для всех дальнейших построений и измерений.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параллелей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параллельных прямых пересекают обе стороны угла и создают одинаково устроенные промежутки, по которым можно сравнивать отрезки.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Соответствующие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Отрезки между соседними параллелями на одной стороне сопоставляются с такими же отрезками на другой стороне, поэтому их отношения совпадают.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длин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указать длины, становится видно, что пропорции подтверждаются не только на глаз, но и численно.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одинаковое отношение позволяет быстро находить неизвестную длину по известной паре отрезков.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теоремы Фалеса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1:2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отношение сохраняется у всех соответствующих отрезков на обеих сторонах угла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применяется теорема Фалеса в задачах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по чертежу с параллельными прямыми и известными длинами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Соответствие отрезков на двух сторонах угла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что пары соответствующих отрезков сохраняют одно и то же отношение.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строках отношение одинаково, значит, деление сторон происходит пропорционально.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к теореме Фалеса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 отрезков на диаграмме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наглядно показывает, что в каждой паре второй отрезок вдвое длиннее первого.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отношение 1:2 подтверждает, что параллельные прямые сохраняют одинаковый коэффициент деления.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к теореме Фалеса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810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350" y="1789450"/>
            <a:ext cx="239400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50500" y="1789450"/>
            <a:ext cx="179550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теоремы Фалеса с подобием треугольников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 к основанию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через точку на стороне треугольника провести прямую, параллельную основанию, сразу появляются два треугольника с одинаковой формой, но разными размерами.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подобных треугольников соответствующие углы равны. Это следствие параллельности помогает понять, почему чертеж сохраняет правильную форму при делении сторон.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Пропорциональные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Соответствующие стороны подобных треугольников пропорциональны. Поэтому можно находить неизвестную длину, если известны другие стороны и их отношение.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Фалеса работает как частный случай более общего свойства подобия. Она связывает параллели, отношения отрезков и вычисления в одной задаче.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Частный случай: деление отрезка на равные части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Равные отметки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вспомогательном луче откладывают одинаковые отрезки подряд, чтобы задать нужное число частей.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Равное деление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параллели делят исходный отрезок на равные части, потому что все соответствующие отрезки сохраняют одно и то же отношение.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Последняя точка и параллели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Последнюю отметку соединяют с концом исходного отрезка, а через остальные точки проводят параллельные прямые.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построение через параллели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и равные 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конца исходного отрезка проводят вспомогательный луч и откладывают на нём несколько одинаковых отрезков. Так появляется удобная «линейка», по которой легко задать нужное число частей без лишних вычислений.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последней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Последнюю отмеченную точку соединяют с другим концом исходного отрезка. Эта прямая задаёт направление, по которому затем будут проводиться параллели. Именно она связывает вспомогательное построение с главным отрезком.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 и равные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остальные отметки проводят прямые, параллельные соединяющей линии. Они пересекают исходный отрезок в точках, которые делят его на одинаковые части, потому что сохраняется одно и то же отношение отрезков.
</a:t>
            </a:r>
            <a:endParaRPr lang="en-US" sz="10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задач на неизвестный отрезок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20099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пары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 чертеже отмечают, какие отрезки образованы одними и теми же параллелями. Без этого легко перепутать соответствующие части и записать неверную пропорцию.
</a:t>
            </a:r>
            <a:endParaRPr lang="en-US" sz="1342" dirty="0"/>
          </a:p>
        </p:txBody>
      </p:sp>
      <p:sp>
        <p:nvSpPr>
          <p:cNvPr id="10" name="Text 3"/>
          <p:cNvSpPr txBox="1"/>
          <p:nvPr/>
        </p:nvSpPr>
        <p:spPr>
          <a:xfrm>
            <a:off x="2441651" y="20110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Записать отношение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выбирают известные длины и связывают их в пропорцию. Если 3 см соответствуют 6 см, а неизвестный отрезок — 10 см, запись будет иметь вид 3/6 = x/10.
</a:t>
            </a:r>
            <a:endParaRPr lang="en-US" sz="1342" dirty="0"/>
          </a:p>
        </p:txBody>
      </p:sp>
      <p:sp>
        <p:nvSpPr>
          <p:cNvPr id="11" name="Text 4"/>
          <p:cNvSpPr txBox="1"/>
          <p:nvPr/>
        </p:nvSpPr>
        <p:spPr>
          <a:xfrm>
            <a:off x="4621701" y="201107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Вычислить x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пропорции находят неизвестное значение. В приведённом примере получается x = 5 см, потому что отношение сохраняется на обеих сторонах угла.
</a:t>
            </a:r>
            <a:endParaRPr lang="en-US" sz="1342" dirty="0"/>
          </a:p>
        </p:txBody>
      </p:sp>
      <p:sp>
        <p:nvSpPr>
          <p:cNvPr id="12" name="Text 5"/>
          <p:cNvSpPr txBox="1"/>
          <p:nvPr/>
        </p:nvSpPr>
        <p:spPr>
          <a:xfrm>
            <a:off x="6801758" y="201052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сравнивают результат с условием и рисунком. Полезно убедиться, что единицы измерения одинаковы и ответ не нарушает смысл задачи.
</a:t>
            </a:r>
            <a:endParaRPr lang="en-US" sz="134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используются пропорции Фалеса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 Фалеса особенно полезны там, где нужно измерять косвенно: по чертежу, плану или модели, не трогая сам объект.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применения связаны с геометрией и масштабом; именно они чаще всего требуют находить длины через пропорции.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материалам презентации; оценочные доли для наглядной иллюстрации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применении теоремы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соответствий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берут отрезки, которые не лежат между одними и теми же параллелями. Тогда пропорция перестаёт отражать реальную связь между сторонами фигуры.
</a:t>
            </a:r>
            <a:endParaRPr lang="en-US" sz="1342" dirty="0"/>
          </a:p>
        </p:txBody>
      </p:sp>
      <p:sp>
        <p:nvSpPr>
          <p:cNvPr id="10" name="Text 3"/>
          <p:cNvSpPr txBox="1"/>
          <p:nvPr/>
        </p:nvSpPr>
        <p:spPr>
          <a:xfrm>
            <a:off x="2445608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параллельности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линии лишь «похожи на параллельные», но это не отмечено на чертеже, теорему применять нельзя. Условие параллельности должно быть задано точно.
</a:t>
            </a:r>
            <a:endParaRPr lang="en-US" sz="1342" dirty="0"/>
          </a:p>
        </p:txBody>
      </p:sp>
      <p:sp>
        <p:nvSpPr>
          <p:cNvPr id="11" name="Text 4"/>
          <p:cNvSpPr txBox="1"/>
          <p:nvPr/>
        </p:nvSpPr>
        <p:spPr>
          <a:xfrm>
            <a:off x="4629623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пропорция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учащиеся меняют местами числитель и знаменатель в одной из дробей. Из-за этого получается правильная идея, но неправильный численный ответ.
</a:t>
            </a:r>
            <a:endParaRPr lang="en-US" sz="1342" dirty="0"/>
          </a:p>
        </p:txBody>
      </p:sp>
      <p:sp>
        <p:nvSpPr>
          <p:cNvPr id="12" name="Text 5"/>
          <p:cNvSpPr txBox="1"/>
          <p:nvPr/>
        </p:nvSpPr>
        <p:spPr>
          <a:xfrm>
            <a:off x="6813651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единицы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Сантиметры и миллиметры нельзя сравнивать напрямую. Сначала нужно привести длины к одной единице измерения, и только потом составлять пропорцию.
</a:t>
            </a:r>
            <a:endParaRPr lang="en-US" sz="134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теоремы в стандартных ситуациях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одна и та же идея записывается в трёх типичных задачах.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сохраняется одно правило: параллельные прямые задают пропорциональные отрезки, а запись зависит только от рисунка.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тема «Теорема Фалеса»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Фалеса в реальной жизни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747975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 планы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реальные расстояния уменьшаются в одном масштабе, поэтому линии и формы сохраняют пропорции. Это помогает читать план города, школьного кабинета или участка без прямого измерения.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828738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Чертежи и 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архитектурных чертежах и макетах одинаковое отношение размеров позволяет передавать объект точно и понятно. Параллельные линии помогают сохранить правильную форму деталей.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909500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на расстоянии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до объекта нельзя подойти, длину можно оценить по схеме или построению. Именно здесь теорема Фалеса делает косвенные вычисления надёжными и удобными.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задачи по теореме Фалеса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чертежом и пропорцией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Фалеса и подобие: общее и различия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темы опираются на пропорции, но по-разному: Фалес работает с отрезками, а подобие — с целыми фигурами.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ними помогает переходить от чертежа к сравнению фигур и обратно, не теряя точности построения.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сравнительная схема по теме «Теорема Фалеса и подобие треугольников»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теоремы Фалеса для школьной геометрии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читать чертёж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Фалеса приучает замечать, какие отрезки связаны между собой, и видеть на рисунке не просто линии, а отношения между частями фигуры.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вычислениям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показывает, как из геометрической схемы получить числовой ответ. Это важный шаг от наблюдения к точному решению задачи с помощью пропорции.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подобию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изучения теоремы легче понять подобие треугольников, потому что уже знакомы параллельные прямые, равные отношения и работа с соответствующими сторонами.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Полезность для 9 класса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нужна для задач на масштаб, план местности и более сложные построения. Поэтому она остаётся одной из базовых в школьной геометрии.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Параллели, которые делают расчёт точным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Фалеса показывает простую, но важную идею: параллельные прямые делят стороны фигуры пропорционально. Благодаря этому чертежи, построения и вычисления становятся понятными и точными.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2026-06-03T12:30:08Z</dcterms:created>
  <dcterms:modified xsi:type="dcterms:W3CDTF">2026-06-03T12:30:08Z</dcterms:modified>
</cp:coreProperties>
</file>