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167191"/>
            <a:ext cx="8604000" cy="2755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4825" y="566050"/>
            <a:ext cx="75345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Великие просветители Европы: общий обзор и ключевые темы
</a:t>
            </a:r>
            <a:endParaRPr lang="en-US" sz="2312" dirty="0"/>
          </a:p>
        </p:txBody>
      </p:sp>
      <p:sp>
        <p:nvSpPr>
          <p:cNvPr id="6" name="Text 1"/>
          <p:cNvSpPr txBox="1"/>
          <p:nvPr/>
        </p:nvSpPr>
        <p:spPr>
          <a:xfrm>
            <a:off x="2948900" y="26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2781425" y="1337575"/>
            <a:ext cx="35814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Просвещения XVIII века изменило общество, науку и права человека.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4470" y="249934"/>
            <a:ext cx="3937359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эпохи Просвещения: научный и социальный сдвиг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14150"/>
            <a:ext cx="36120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рубеже XVII–XVIII веков научные открытия и критика феодализма породили новую эпоху. В Европе росла роль образования, развивались академии и книгоиздание, происходили важные общественные изменения.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1025" y="1035882"/>
            <a:ext cx="3831300" cy="22523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1100" y="1037134"/>
            <a:ext cx="3945000" cy="22498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848825" y="3496450"/>
            <a:ext cx="33189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Сатира против нетерпимости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Вольтер писал сатирические произведения, в том числе «Кандид», чтобы высмеять религиозные суеверия и поддержать идеалы разума и свободы. Его творчество стало символом борьбы с предрассудками.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964150" y="3496450"/>
            <a:ext cx="33189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слова как основа общества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отстаивал право каждого человека выражать своё мнение свободно и критиковал церковные ограничения. Вольтер считал, что именно свобода мысли ведет к прогрессу и справедливости.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Вольтер: борец за свободу мысли и разума
</a:t>
            </a:r>
            <a:endParaRPr lang="en-US" sz="2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3775" y="1006795"/>
            <a:ext cx="4248300" cy="192501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93775" y="2972407"/>
            <a:ext cx="4248300" cy="19250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Дени Дидро: энциклопедист и просветитель общества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1377250"/>
            <a:ext cx="33189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«Энциклопедии» — вклад в знания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Дидро руководил масштабным проектом по сбору и систематизации научных и культурных знаний, охватившим более 70 тысяч статей, что помогло распространить идеи Просвещения по всей Европе.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3342883"/>
            <a:ext cx="33189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исследований и критика догматов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призывал людей мыслить самостоятельно и не бояться ставить под сомнение устоявшиеся авторитеты, что способствовало развитию науки и культуры в эпоху просвещения.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89535" y="249925"/>
            <a:ext cx="3982931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 Д’Аламбер: слияние науки и философии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518125" y="2017951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Д’Аламбер заложил основы гидродинамики, обогатив естественные науки значимыми открытиями и исследованиями в астрономии и механике.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518125" y="3144888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выступал за объединение точных и гуманитарных наук, подчёркивая роль разума и логики как основы знания и просвещения общества.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89535" y="249925"/>
            <a:ext cx="3982931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Монтескье и основы современного государственного устройства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09700" y="1908125"/>
            <a:ext cx="3453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Первым он сформулировал принцип разделения властей на законодательную, исполнительную и судебную, что исключает концентрацию власти и поддерживает свободу граждан.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509700" y="3035069"/>
            <a:ext cx="3453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Монтескье критиковал произвол монархов, подчёркивая необходимость законов и равенства перед ними для обеспечения справедливого правления.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1025" y="1035882"/>
            <a:ext cx="3831300" cy="22523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1100" y="1037134"/>
            <a:ext cx="3945000" cy="22498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848825" y="3496450"/>
            <a:ext cx="33189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на жизнь, свободу и собственность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Локк учил, что эти права являются неизменными и естественными для каждого человека. Его идеи повлияли на формирование законодательных основ многих современных государств.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964150" y="3496450"/>
            <a:ext cx="33189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Народный суверенитет и гражданская свобода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утверждал, что власть должна исходить от народа, а государство обязано защищать права граждан. Понятия свободы и демократии во многом основываются на его теориях.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Джон Локк: защита естественных прав человека
</a:t>
            </a:r>
            <a:endParaRPr lang="en-US" sz="2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89535" y="249925"/>
            <a:ext cx="3982931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Адам Смит: экономическая свобода как двигатель общества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518125" y="2017951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Смит выступал за свободный рынок, где конкуренция и честные правила способствуют росту благосостояния и развитию экономики.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518125" y="3144888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ввёл идею «невидимой руки», согласно которой личные интересы приводят к общему благу при условии свободы торговли и ограниченного вмешательства государства.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3775" y="1006795"/>
            <a:ext cx="4248300" cy="192501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93775" y="2972407"/>
            <a:ext cx="4248300" cy="19250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Мэри Уоллстонкрафт: защитница прав женщин и равенства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1377250"/>
            <a:ext cx="33189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женщин на образование и развитие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своём труде она аргументировала необходимость образования для женщин, чтобы они могли реализовать потенциал и участвовать в общественной жизни наряду с мужчинами.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3342883"/>
            <a:ext cx="33189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Равноправие полов как базовая идея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Уоллстонкрафт стала одной из первых, кто заявил о необходимости равных прав мужчин и женщин не только в идеалах, но и в законодательстве их времени.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24572"/>
            <a:ext cx="5317500" cy="46943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33050" y="270000"/>
            <a:ext cx="3441000" cy="140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Жан-Жак Руссо: свобода и равенство в воспитании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5980600" y="2103250"/>
            <a:ext cx="27549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Руссо выступал за индивидуальный подход к образованию и развитие личности, считая свободу главной ценностью воспитания.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5980600" y="3230194"/>
            <a:ext cx="27549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подчёркивал важность заботы о детях и создания равных возможностей для обучения всех социальных слоев, влияя на будущее европейское образование.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89535" y="249925"/>
            <a:ext cx="3982931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Эммануил Кант: философия зрелого разума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518125" y="2017951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Эммануил Кант, выдающийся немецкий философ XVIII века, призывал людей к самостоятельному мышлению, выражая эту идею латинской фразой «Sapere aude» — будь смел в использовании разума.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518125" y="3144888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работе «Ответ на вопрос: Что такое Просвещение?» Кант описал эту эпоху как выход человека из состояния невзрослости, вызванного неспособностью мыслить без чужой опеки.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с предрассудками и суевериями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Просветители резко критиковали религиозный фанатизм и суеверия, которые тормозили развитие общества и науки, требуя замены догматов на разум и факты.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1932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Вольтер активно выступал против нетерпимости церкви, обвиняя её в подавлении свободомыслия и препятствовании прогрессу.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Дидро и Д’Аламбер популяризировали научные знания через «Энциклопедию», способствуя распространению рационального мировоззрения и формированию философских клубов.
</a:t>
            </a:r>
            <a:endParaRPr lang="en-US" sz="986" dirty="0"/>
          </a:p>
        </p:txBody>
      </p:sp>
      <p:sp>
        <p:nvSpPr>
          <p:cNvPr id="9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89535" y="249925"/>
            <a:ext cx="3982931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Просветительские идеи в политике европейских монархов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09700" y="1908125"/>
            <a:ext cx="3453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Фридрих II и Екатерина II приняли просветительские принципы, вводя реформы в образовании и законодательства, что способствовало укреплению государства и развитию общества.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509700" y="3035069"/>
            <a:ext cx="3453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снижали цензуру и поддерживали научные исследования, что стало отражением влияния просветителей на государственную политику и модернизацию Европы.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59" y="1043669"/>
            <a:ext cx="2828266" cy="22510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01550" y="1043432"/>
            <a:ext cx="2864002" cy="22514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58651" y="1043591"/>
            <a:ext cx="2921667" cy="22511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385125" y="3503550"/>
            <a:ext cx="2450012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Обширный сбор знаний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«Энциклопедия» включала свыше 70 тысяч статей по философии, науке, искусству и ремеслам, став крупнейшим собранием знаний своего времени, направленным на всеобщее просвещение.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98027" y="3503550"/>
            <a:ext cx="2431094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Надежды на прогресс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редакторы, Дидро и Д’Аламбер, видели в проекте инструмент освобождения ума от предрассудков и расширения интеллектуальных горизонтов общества.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290495" y="3503550"/>
            <a:ext cx="2457977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Коллективный труд авторов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 объединил усилия более 160 мыслителей и учёных, обеспечив широкое культурное влияние и став символом эпохи Просвещения.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Энциклопедия: ключевой просветительский проект
</a:t>
            </a:r>
            <a:endParaRPr lang="en-US" sz="2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публикаций книг в XVIII веке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Книгоиздание обрело массовый характер благодаря росту грамотности и техническому прогрессу в типографском деле, увеличив доступ к знаниям.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числа публикаций отражает расширение просветительского влияния и важность книг для формирования нового мышления в обществе.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данные из европейских архивов, XVIII век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900" y="2121415"/>
            <a:ext cx="4452300" cy="12571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идеи ведущих просветителей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018700" y="1547875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ключевых взглядов крупнейших просветителей, подчеркивающая их вклад и общие ценности эпохи.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18700" y="2834450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мысли отражают веру в разум и стремление к улучшению общества через образование и свободу.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67900" y="4044250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трудов и философских концепций Просвещения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89535" y="249925"/>
            <a:ext cx="3982931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идей Монтескье на государственное устройство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518125" y="2017951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Монтескье предложил разделить государственную власть на законодательную, исполнительную и судебную ветви, чтобы предотвратить злоупотребления и обеспечить свободу.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518125" y="3144888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модель стала основой конституций многих стран, включая Францию и США, и продолжает влиять на современные демократические системы.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Просветители и их историческое влияние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875750"/>
            <a:ext cx="19791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1789 — Французская революция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Просвещения послужили одним из важнейших факторов, вдохновивших борьбу за свободу и права во время революции во Франции.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359600" y="1875750"/>
            <a:ext cx="19791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 — отмена крепостного права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Просветительские представления о равенстве содействовали социальным преобразованиям, включая освобождение крестьян от крепостной зависимости.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449200" y="1875750"/>
            <a:ext cx="19791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 — внедрение всеобщего образования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доступа к образованию стало возможным благодаря убеждениям о важности просвещения и развития личности.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538817" y="1875750"/>
            <a:ext cx="19791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 — развитие науки и прав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Просветительская традиция способствовала научным открытиям и закреплению гражданских свобод в законодательстве многих стран.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3775" y="942061"/>
            <a:ext cx="4248300" cy="12778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93775" y="2237528"/>
            <a:ext cx="4248300" cy="13483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93775" y="3577597"/>
            <a:ext cx="4248300" cy="13483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1187904"/>
            <a:ext cx="3318900" cy="7861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шедевры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Романы Вольтера и Руссо выражают идеи разума и свободы, значительно повлиявшие на европейскую литературу и мышление своего времени.
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497039"/>
            <a:ext cx="3318900" cy="829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открытия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Портреты Дидро и картина эпохи отражают просветительский дух, объединяя реализм и идеалы гуманизма в изобразительном искусстве.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3837109"/>
            <a:ext cx="3318900" cy="829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новации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Симфонии Моцарта и Гайдна воплощают гармонию и светлую логику эпохи, формируя новую музыкальную традицию Европы.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наследие эпохи Просвещения
</a:t>
            </a:r>
            <a:endParaRPr lang="en-US" sz="2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0075" y="2346750"/>
            <a:ext cx="8658000" cy="266335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52500" y="270000"/>
            <a:ext cx="7239000" cy="77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просветителей в современный мир
</a:t>
            </a:r>
            <a:endParaRPr lang="en-US" sz="3012" dirty="0"/>
          </a:p>
        </p:txBody>
      </p:sp>
      <p:sp>
        <p:nvSpPr>
          <p:cNvPr id="7" name="Text 1"/>
          <p:cNvSpPr txBox="1"/>
          <p:nvPr/>
        </p:nvSpPr>
        <p:spPr>
          <a:xfrm>
            <a:off x="2581800" y="1248387"/>
            <a:ext cx="39804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великих просветителей стали фундаментом современных ценностей свободы, равенства и прав человека, продолжая влиять на образование, науку и демократию.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2026-05-10T16:11:36Z</dcterms:created>
  <dcterms:modified xsi:type="dcterms:W3CDTF">2026-05-10T16:11:36Z</dcterms:modified>
</cp:coreProperties>
</file>