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доброте, внимательности и помощи, которая начинается с малого.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Осеева. «Просто старушка»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Осеева и её рассказы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Осеева писала понятные детям истории о совести, честности, дружбе и добрых поступках. Её рассказ «Просто старушка» учит замечать чувства другого человека и не проходить мимо чужой трудности.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главный герой рассказа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школьник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 — безымянный школьник, поэтому он легко узнаётся в каждом торопливом ребёнке. Он занят своими делами и сначала думает только о себе.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к лучшему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герой начинает понимать свою ошибку. Он учится смотреть на людей внимательнее и делает первый шаг к настоящей доброте.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сразу внимательный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мальчик не замечает, что рядом кому-то тяжело. Он видит старушку, но спешка мешает ему остановиться и подумать о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старушка в рассказе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7025" y="1447125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Старушка идёт медленно и с трудом, поэтому сразу вызывает сочувствие. Автор показывает её так, чтобы читатель почувствовал: ей действительно нужна помощь.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26650" y="984925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 уставшая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4158600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спорит и не жалуется, а просто идёт дальше. В её образе слышится немая просьба: заметить, поддержать и быть добрым.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3696400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просьба о помощи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508663" y="2802863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нет имени, и это делает образ особенно близким. Такая старушка может встретиться каждому по дороге в школу, во двор или в магазин.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508287" y="2340662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имени, но важная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замечает пожилую женщину и видит, что ей трудно идти. Он понимает это, но пока не останавливается.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 дороге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спешит по своим делам и думает, что помочь можно потом. В этот момент он выбирает скорость вместо внимания.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Торопливый выбор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чувствовать, что поступает не совсем правильно. Именно здесь появляется начало перемены: он уже увидел чужую беду.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сомнения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добрый поступок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помощь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в рассказе не требует подвигов. Мальчик просто замечает старушку, останавливается и помогает ей идти дальше.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пример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поступок показывает, что добро может быть самым обычным делом. Иногда достаточно быть рядом и не спешить мимо.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без лишних слов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важно не громкое обещание, а спокойное действие. Ребёнок поддерживает пожилую женщину осторожно и уважительно.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мальчик сначала ошибается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 сосредоточен только на своих делах. Ему кажется, что главное — не опоздать, а всё остальное можно отложить.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Думает о себе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Торопливость мешает ему заметить чужую слабость. Когда человек бежит вперёд, он легко пропускает того, кому нужна помощь прямо сейчас.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Поддаётся спешке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герой замечает, что был невнимателен. Рассказ показывает: занятость не оправдывает равнодушие, даже если день очень суетливый.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Понимает свою неправоту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старушка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7025" y="1447125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Старушке тяжело идти, и это сразу видно. Она выглядит утомлённой, поэтому читатель невольно начинает переживать за неё.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26650" y="984925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4158600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Старушка словно ждёт не слов, а маленькой помощи. Именно такая тихая нужда сильнее всего трогает сердце читателя.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3696400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доброту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508663" y="2802863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спорит и не требует внимания, а просто продолжает путь. От этого её образ становится особенно трогательным и спокойным.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508287" y="2340662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беззащитность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добрый поступок может быть очень простым: помочь дойти, подать руку, остановиться рядом и не пройти мимо.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Добро начинается с малого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свои дела важны, но человек рядом важнее. Добро делает день светлее и для другого, и для тебя самого.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Спешка не главнее доброты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большого подвига, чтобы проявить человечность. Иногда достаточно увидеть, что рядом кому-то трудно, и сразу откликнуться.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Важнее заметить человека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герой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мальчик начинает смотреть на людей внимательнее. Его опыт показывает: добрый поступок учит быть лучше.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перемена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заставляет героя задуматься. Он видит, что был слишком спешным и не заметил человека, которому нужна помощь.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понимание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торопится и думает только о себе. Он проходит мимо старушки, не сразу понимая, что поступает неправильно.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невнимательность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чтобы проявить доброту, не нужны сложные жесты — достаточно заметить и помочь одному человеку рядом.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 может нуждаться в внимании не меньше, чем кто-то заметный.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Осеева, рассказ «Просто старушка»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рассказу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спокойная городская улица без лишних деталей. Такой фон помогает сосредоточиться на главном: встрече мальчика и пожилой женщины в обычный день.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детали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Палочка, сумка или медленная походка подчёркивают, что женщине трудно идти одной. Эти детали делают сцену понятной даже без длинных объяснений.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жест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важно показать, как ребёнок аккуратно поддерживает старушку. Небольшой, но точный жест сразу передаёт заботу, уважение и желание помочь без громких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9159" y="3188538"/>
            <a:ext cx="414722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читателю становится немного тревожно: старушке тяжело идти, а мальчик спешит мимо. Возникает желание, чтобы кто-то поскорее заметил её и помог.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начале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радостное впечатление, потому что в нём побеждает человечность. Читатель чувствует: даже маленькая помощь может сделать день лучше.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добра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меняется, появляется чувство облегчения. Добрый поступок возвращает истории мягкое, светлое настроение и показывает, что внимательность делает мир добрее.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тепло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показаны в рассказе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рассказе проявляется не в красивых словах, а в деле. Герой понимает, что поддержать слабого человека важнее, чем просто торопиться дальше.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мешает заметить важное, а равнодушие делает человека глухим к чужим трудностям. На этом контрасте особенно ясно видно, почему доброта так нужна.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спешка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 выражается в поступке: в помощи, осторожности и бережном отношении. Автор напоминает, что старость заслуживает не спешки, а заботы.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человек замечает не только себя, но и того, кому трудно. Рассказ показывает, что именно внимательность помогает вовремя увидеть чужую беду.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полезно читать во 2 классе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легко запоминается. Младшим школьникам не нужно долго разгадывать смысл: всё ясно по поступкам героя и его простому выбору.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как вести себя рядом с пожилым человеком, прохожим или соседом. Это полезный пример: заметил трудность — предложил помощь.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поведения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легко обсудить, почему нельзя проходить мимо чужой беды. Такой разговор помогает детям учиться доброму и уважительному отношению к людям.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доброте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из рассказа может встретиться утром по пути на уроки. Рядом могут быть люди, которым трудно нести вещи или идти медленнее остальных.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доброта нужна не в редкий праздник, а каждый день. Маленькое внимание к человеку рядом делает обычный день лучше.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каждый день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или во дворе школьник тоже может заметить пожилого человека с сумкой. Иногда достаточно предложить помощь или просто подержать дверь.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во дворе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рассказа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пишет так, чтобы всё было понятно даже младшему школьнику. В рассказе нет сложных выражений, поэтому внимание легко сосредоточить на поступках героя.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рассказе работает на главную мысль. Автор не рассказывает лишнего, а сразу показывает характеры, чувства и важный выбор мальчика.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делают текст живым и быстрым, как сама история. Читатель не устаёт и легко следит за тем, как меняется настроение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старушка не просто случайный человек
</a:t>
            </a:r>
            <a:endParaRPr lang="en-US" sz="2767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Старушка помогает увидеть, умеет ли мальчик замечать чужую слабость. В этой встрече раскрывается его способность быть внимательным и неравнодушным.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добро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Пожилая женщина выглядит обычным человеком, но именно поэтому её образ важен. Через него видно, что помогать нужно не только тем, кто просит громко.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обычной встречи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показывает: уважение к старшим проявляется не в вежливых словах, а в поступках. Помощь становится самым честным и понятным знаком почтения.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 деле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из рассказа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замечает старушку, которой трудно идти, но сначала думает о своей спешке. С этого момента начинается главный выбор истории.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 улице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67225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помогает старушке, и история заканчивается светлым чувством. Рассказ напоминает: добро начинается с простого внимания.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67225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313613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осознаёт, что нельзя проходить мимо чужой слабости. Спешка не отменяет ответственности за другого человека.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13613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ошибки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Осеевой учит замечать тех, кому трудно, и не проходить мимо. Даже маленькая помощь может стать большим поступком, если в ней есть уважение, забота и доброе сердце.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начинается с внимательности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2026-05-27T14:07:14Z</dcterms:created>
  <dcterms:modified xsi:type="dcterms:W3CDTF">2026-05-27T14:07:14Z</dcterms:modified>
</cp:coreProperties>
</file>