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контрастов, древних цивилизаций и сверхкрупных агломераций.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изучение Зарубежной 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 — крупнейший и самый неоднородный регион мира. Сначала разберём его положение и природу, затем население, хозяйство, субрегионы и главные современные проблемы.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Зарубежной Азией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Зарубежной Азией понимают азиатские страны, кроме России. Такое определение помогает рассматривать регион как самостоятельный объект географического и исторического анализа.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субрегионы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него выделяют Западную, Южную, Юго-Восточную, Восточную и Центральную Азию. Эти крупные части заметно отличаются природой, населением и хозяйственным развитием.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условны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частями Азии условны и зависят от выбранного критерия. Однако именно такое деление удобно для сравнения территорий по общим признакам.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Азии проявляется во всём: от климата и рельефа до образа жизни населения и структуры экономики. Поэтому регион нельзя понимать как единое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берега региона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имеет исключительно выгодное морское положение: его берега выходят к Тихому, Индийскому и частично Северному Ледовитому океану, что усиливает связи с внешним миром.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Аравийский, Индостанский и Индокитайский полуострова глубоко вдаются в акватории океанов и морей, формируя удобные зоны морской торговли и заселения.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Южно-Китайское, Аравийское и Восточно-Китайское моря играют важную роль в судоходстве, рыболовстве и международных перевозках, связывая страны региона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морских рубежей и полуостровов влияет и на климат, и на хозяйство: здесь особенно заметны морские ветры, порты и прибрежные агломерации.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горы и сейсмичность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Зарубежной Азии отличается резкими перепадами высот: рядом с низменностями и равнинами расположены крупнейшие горные области планеты, создающие сложную природную 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Тибет, Памир и Куньлунь образуют мощный горный пояс, где сосредоточены высочайшие вершины и труднодоступные территории с суровыми природными условиями.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складчатые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другие молодые горные системы показывают, что рельеф региона формировался в несколько этапов и продолжает изменяться под действием тектонических процессов.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тектоника делает регион сейсмически опасным: здесь часто происходят землетрясения, извержения вулканов и медленное, но постоянное горообразование.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муссоны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широтного положения к климатическим режимам и их влиянию на хозяйство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ресурсы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оси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Азии формируют древние очаги земледелия и до сих пор остаются основой жизни миллионов людей, особенно в густонаселённых долинах и дельтах.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рост населения и водозабор усиливают конкуренцию за воду, поэтому речные бассейны нередко становятся источником экологических и политических рисков.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водные 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Тигр, Евфрат, Инд, Ганг и Брахмапутра обеспечивают орошение и водоснабжение, а Янцзы, Хуанхэ и Меконг поддерживают промышленность, транспорт и сельское хозяйство.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реки дают электроэнергию через ГЭС, но крупные плотины меняют сток, состояние экосистем и режим использования воды между территориями.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урбанизация и мегаполисы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особенно быстро идёт в прибрежных и речных районах, где сосредоточены транспорт, промышленность и рабочие места.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Азии в мировом населении объясняет масштаб городского роста и концентрацию крупнейших агломераций именно здесь.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религии Зарубежной Азии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региона чрезвычайно разнообразна: ислам, индуизм, буддизм, христианство и местные верования сосуществуют на сравнительно небольшой территории, часто переплетаясь в повседневной культуре.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стала родиной многих древних цивилизаций, поэтому здесь особенно заметны следы ранней государственности, письменности, архитектуры и городского образа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соединяли Восток и Запад, а вместе с товарами перемещались идеи, технологии и художественные традиции, формируя общую историческую память региона.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культурное многообразие сохраняется в языках, обычаях, кухне и традициях. Именно оно делает Зарубежную Азию пространством встреч разных мировых наследий.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экономики с разным уровнем индустриализации и разной специализацией, поэтому его нельзя описать одной моделью развития.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Азии.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2024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энергетическая база Зарубежной 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ресурсы региона и их хозяйственная роль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Азии особенно сильна в углеводородах и гидроэнергии; это определяет её вклад в мировой энергорынок и транспорт сырья.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картам природных ресурсов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промышленности региона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ядра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сосредоточила крупные металлургические и машиностроительные центры, где сочетаются массовый выпуск продукции, глубокая переработка сырья и быстрое обновление технологий.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усилила позиции в электронике, сборочном производстве и нефтехимии благодаря портам, свободным экономическим зонам и включённости в международные цепочки поставок.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сохраняет значительную роль текстиля, лёгкой промышленности и трудоёмких отраслей, что связано с большой численностью рабочей силы и различиями в уровне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проблема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орошаемых земель и рисовых систем сосредоточены в муссонных районах, где урожайность зависит от сезонных осадков и доступа к воде.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 держится на сочетании муссонов и орошения: именно вода, а не только площадь земель, определяет устойчивость продовольственного обеспечения.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тематическим картам сельского хозяйства Азии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Зарубежной Азии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сухопутные маршруты связывают производственные центры Азии с крупнейшими внешними рынками и усиливают транзитную роль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Западной Азии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 — один из главных мировых районов добычи нефти и газа. Экспорт энергоресурсов формирует доходы государств, влияет на инфраструктуру и делает сырьевые маршруты стратегическим фактором.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субрегион проходят важные морские и сухопутные пути, связывающие Европу, Азию и Африку. Контроль над проливами и узлами торговли повышает политическое значение территории.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водные ресурсы ограничены, поэтому орошение, водоснабжение и освоение земель становятся постоянной задачей. Это усиливает зависимость хозяйства от природных условий.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ресурсов, транспортных коридоров и близости к мировым рынкам делает Западную Азию пространством высокой геополитической значимости и частых международных интересов.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Социально-демографический портрет Южной Азии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отличается чрезвычайно высокой плотностью населения, особенно в долинах рек и на прибрежных равнинах. Здесь сконцентрированы крупные сельские районы, старые города и быстро растущие агломерации.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региона остаётся относительно молодой, поэтому рынок труда ежегодно пополняется большим числом людей. Это создаёт потенциал развития, но одновременно усиливает конкуренцию за рабочие места.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идёт быстро: мегаполисы расширяются быстрее, чем транспорт и коммунальная инфраструктура. В результате усиливаются контрасты между современными кварталами и районами с низким уровнем жизни.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нехватка воды и неравномерное развитие сельских территорий и городов остаются главными проблемами. Решение требует не только экономического роста, но и более справедливого распределения ресурсов.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развитии Юго-Восточной Азии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двигатель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Южно-Китайского моря выросли крупнейшие экспортные узлы региона. Морские порты позволяют быстро отправлять электронику, одежду и комплектующие в разные части мира, поддерживая высокую занятость и инвестиции.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кластеры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субрегиона развиваются свободные экономические зоны и индустриальные парки. Именно там формируются сборочные производства, где соединяются иностранный капитал, трудовые ресурсы и выгодное положение у моря.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мировым рынком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стала важным звеном мировых цепочек поставок. Перебои в логистике сразу отражаются на производстве, поэтому открытость и транспортная связанность здесь особенно ценны.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 Восточной 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объединяет крупнейшие индустриальные и технологические центры, где производство опирается на науку, экспорт и быстрые инвестиции в обновление оборудования.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территории входят в число наиболее динамичных экономик региона; их влияние заметно в промышленности, высоких технологиях и международной торговле.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международных экономических обзоров и 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Азии по ключевым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в одном регионе сочетаются огромные рынки труда, развитая промышленность и разные модели экономического роста.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гиганты и экономические лидеры находятся в одном регионе, поэтому Азии свойственны одновременно масштаб внутреннего рынка и высокая технологическая конкуренция.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демографическим и экономическим справочникам, 2024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разные природные зоны, типы хозяйства и уровни развития, но именно эта неоднородность делает её особенно важной для понимания мировой экономики, расселения и глобальных связей.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Зарубежной Азии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2026-07-27T03:51:24Z</dcterms:created>
  <dcterms:modified xsi:type="dcterms:W3CDTF">2026-07-27T03:51:24Z</dcterms:modified>
</cp:coreProperties>
</file>