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ботаническом саду: где растут удивительные 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растения со всего мира рассказывают свои зелёные истории.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сад — это место, где растения изучают, берегут и показывают людям. Здесь рядом растут привычные и редкие виды, а таблички помогают узнать каждого зелёного жителя по имени.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сад: живой музей природы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 садом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и дорожки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посетителей встречают ворота, указатели и широкие дорожки. По ним удобно идти, не мешая растениям, и сразу чувствуется спокойная, дружелюбная атмосфера сада.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 сезонам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сад радует яркими цветами, летом он становится густо-зелёным, а осенью листья вспыхивают жёлтым и красным. Каждый сезон здесь показывает свою красивую картинку.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 и аллеи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можно увидеть аккуратные ряды цветов, а аллеи ведут в тихие уголки для наблюдений. Здесь приятно смотреть вокруг и замечать маленькие детали.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Юные наблюдатели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особенно любят смотреть на деревья, цветы и бабочек. В ботаническом саду всё вокруг будто приглашает задавать вопросы, удивляться и открывать новое.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живут в ботаническом саду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красавицы
</a:t>
            </a:r>
            <a:pPr algn="l" indent="0" marL="0">
              <a:lnSpc>
                <a:spcPct val="14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Розы, тюльпаны и лилии привлекают яркими лепестками и приятным запахом. У каждого цветка свой характер, поэтому клумбы в саду выглядят как настоящие праздничные букеты.
</a:t>
            </a:r>
            <a:endParaRPr lang="en-US" sz="1386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тень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Папоротники, ели и другие зелёные растения создают прохладу и уют. Их листья бывают тонкими, широкими или колючими, и каждый вид легко узнать по форме.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из тёплых стран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пальмы любят тепло, поэтому им нужны особые условия. Они напоминают, что растения живут в самых разных уголках Земли и умеют приспосабливаться.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 особенности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Сирень пахнет особенно нежно, а у некоторых растений листья блестят или шуршат. Из-за таких различий ботанический сад похож на большой зелёный дом с разными комнатами.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 соседству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цветы часто размещают рядом с похожими растениями. Так их легче сравнивать, наблюдать за ростом и замечать общие признаки без лишней путаницы.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растения любят жару, другие — прохладу и тень. Когда их собирают по группам, становится понятно, кому нужен свет, кому больше влаги, а кому спокойный уголок.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изучать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Учёным проще рассматривать листья, цветки, семена и стебли, когда растения собраны рядом по признакам. Тогда можно быстро заметить сходство и различия между видами.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коллекция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растений становится частью большой коллекции. Она помогает увидеть, как природа умеет быть похожей и одновременно очень разной, почти как огромная зелёная загадка.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собирают вместе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Теплица — тёплый дом для нежных растений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теплице растениям дают больше тепла и света, чем на улице. Здесь им легче расти даже тогда, когда погода снаружи совсем не балует.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уход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Тепличным растениям нужен внимательный уход: полив, влажный воздух и защита от холода. Без этого нежные листья быстро почувствовали бы себя неважно.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гости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Орхидеи, тропические папоротники и другие теплолюбивые виды особенно хорошо чувствуют себя под стеклом. Они словно приехали в уютный зелёный домик на отдых.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мир внутри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стены, капельки воды и большие листья создают внутри теплицы маленькие джунгли. Там можно рассматривать растения почти как в настоящем тропическом лесу.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прогулка по ботаническому саду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во время спокойной и познавательной прогулки по саду.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2168" y="20035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24420"/>
            <a:ext cx="428700" cy="3429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заботится о саде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Садовники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Садовники поливают растения, подрезают сухие веточки и следят за чистотой дорожек. Их работа помогает саду выглядеть ухоженным в любую погоду, даже после ветра и дождя.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за семенами, листьями и цветами, чтобы лучше понимать жизнь растений. Они замечают, что нужно разным видам для роста и сохранения здоровья.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Экскурсоводы знакомят посетителей с растениями и объясняют, где они растут и почему им нужен особый уход. С ними прогулка становится понятной и ещё более интересной.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саду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дорожке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идёт по аккуратной дорожке с фотоаппаратом в руках и внимательно смотрит по сторонам. Рядом на клумбе порхает бабочка, а табличка напоминает: растениям нужно спокойствие и бережные руки.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взгляд на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останавливаются у ярких цветов и любуются ими, не наступая на газон. Они тихо переговариваются, чтобы не пугать птиц и не мешать другим гостям сада наслаждаться прогулкой.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среди зелени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ботаническом саду приятно гулять, сидеть на скамейке и просто дышать свежим воздухом. Здесь можно немного отдохнуть от шума города и почувствовать спокойствие.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узнают названия растений, рассматривают листья, цветы, плоды и семена. Такая прогулка превращается в живой урок, но без скучных звонков.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Красивее и уютнее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тень, клумбы радуют цветами, а зелень делает город добрее на вид. После прогулки даже обычные улицы кажутся чуть более весёлыми.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напоминает, что растениям нужны вода, свет и внимание человека. Когда мы это понимаем, нам легче бережно относиться к деревьям, цветам и травам вокруг дома.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ботанический сад полезен людям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садовники помогают растениям не исчезнуть совсем. Так у редких видов появляется шанс жить дальше и радовать людей ещё много лет.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исчезновения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могут исчезать, если вырубают леса, случаются пожары или меняется погода. Тогда им становится труднее расти там, где они жили раньше.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выращивание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ботаническом саду такие виды сажают особенно бережно. За ними следят каждый день, чтобы им хватало света, воды и спокойствия.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редкого растения к защите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формы семян и плодов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Крылышки, которые уносит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одуванчика и клёна семена устроены так, будто у них есть маленькие крылья. Ветер подхватывает их и несёт далеко-далеко, а потом они тихо опускаются на землю, чтобы начать новую жизнь.
</a:t>
            </a:r>
            <a:endParaRPr lang="en-US" sz="143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Шишки, ягоды и коробочки
</a:t>
            </a:r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ботаническом саду можно увидеть шишки, яркие ягоды и сухие коробочки с семенами. Одни плоды прячут семена внутри, другие раскрываются при солнце или ветре, словно маленькие сюрпризы природы.
</a:t>
            </a:r>
            <a:endParaRPr lang="en-US" sz="1314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Пушистые и гладкие чудеса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бывают совсем разными: крошечными, крупными, гладкими, пушистыми и даже липкими. Если рассмотреть их внимательно, легко заметить, как по-разному растения заботятся о том, чтобы их потомство оказалось в новом месте.
</a:t>
            </a:r>
            <a:endParaRPr lang="en-US" sz="12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семени до нового семени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растение проходит полный жизненный круг от прорастания до образования новых семян.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в разные времена года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19600" y="1480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цветы и нежные листья. Сад будто просыпается после сна и становится особенно свежим и радостным.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2850" y="26529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Зелени становится больше всего, а клумбы выглядят очень ярко. В тёплые дни здесь приятно гулять в тени деревьев.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10775" y="39567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 на жёлтый, оранжевый и красный. Под ногами они шуршат так, будто рассказывают свои тихие истории.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512850" y="526050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отдыхают, а сад становится спокойным и тихим. Даже в холодное время он хранит свою красоту и порядок.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рядом друг с другом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 — как зелёная крыша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ботаническом саду высокие деревья часто стоят над дорожками, словно добрые великаны. Они дают тень, защищают от ветра и создают уютное место для прогулки. Под ними маленьким растениям тоже становится спокойнее.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соседи у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стволов прячутся кусты, травы и цветы, которым нравится жить ближе к земле. Они используют тень и защиту деревьев, а сад выглядит как настоящий зелёный этажный дом, где у каждого есть своё место.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 в саду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Идём по дорожкам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Гуляйте только по тропинкам, чтобы не мять газоны и не тревожить корни растений. Так сад остаётся аккуратным, а цветы и травы спокойно растут дальше.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тишину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кричите возле клумб и деревьев. Тихий голос не пугает птиц и помогает всем посетителям слушать шорох листьев и замечать красивые детали.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ломаем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рвите цветы и не обламывайте ветки, даже если они кажутся совсем тонкими. Растениям нужно время, чтобы вырасти, а сломанная веточка уже не зазеленеет.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редкие виды особенно осторожно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растение редкое, подходите к нему внимательно и не трогайте без разрешения. Тогда оно останется целым и сможет долго жить в саду.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ещё можно найти в ботаническом саду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Гербарий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гербарии хранят высушенные растения, аккуратно прикреплённые к листам. Такие образцы помогают учёным сравнивать виды и помнить, как они выглядят.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коллекции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собирают и хранят в специальных коллекциях. Это помогает сохранить разные виды и использовать их для выращивания новых растений.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уголки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уголках можно узнать, как растения растут, чем отличаются и какие условия им нужны. Там природа становится ещё понятнее.
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 другими садами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ботанические сады обмениваются семенами с другими городами и странами. Так редкие растения получают шанс поселиться в новых местах.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как маленькое приключение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которая зовёт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начинается с карты, и сразу хочется выбрать самую интересную дорожку. Дети с любопытством ищут клумбы, аллеи и теплицы, а вокруг всё светится зеленью и яркими красками.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находки на каждом шагу
</a:t>
            </a:r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одной клумбы можно увидеть огромные листья, у другой — смешные кактусы и яркие цветы. Каждый поворот приносит новое удивление, а прогулка превращается в весёлое знакомство с природой.
</a:t>
            </a:r>
            <a:endParaRPr lang="en-US" sz="15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одной прогулке в саду ребёнок замечает, как устроена жизнь растений, и начинает относиться к ним внимательнее.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помогает увидеть листья, цветы, плоды и семена, а ещё понять, что растениям нужны вода, свет и забота.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данной презентации о ботаническом саде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сад нужен городу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сад сохраняет редкие растения, украшает город и помогает людям отдыхать среди зелени. После такой прогулки хочется бережнее смотреть на природу рядом с домом и школой.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2026-05-25T18:41:29Z</dcterms:created>
  <dcterms:modified xsi:type="dcterms:W3CDTF">2026-05-25T18:41:29Z</dcterms:modified>
</cp:coreProperties>
</file>