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вокруг нас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рядом: от лампы до 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технологии вокруг нас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людям дома, в школе, в транспорте, медицине и интернете. Мы уже пользуемся ими каждый день, поэтому важно понимать не только их пользу, но и ограничения, риски и влияние на привычки.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002" y="1814427"/>
            <a:ext cx="3337500" cy="2633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вокруг нас каждый день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23150" y="191999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банковская карта и навигатор помогают быстро общаться, оплачивать покупки и находить дорогу. Эти технологии экономят время и уменьшают число лишних действий в обычных делах.
</a:t>
            </a:r>
            <a:endParaRPr lang="en-US" sz="767" dirty="0"/>
          </a:p>
        </p:txBody>
      </p:sp>
      <p:sp>
        <p:nvSpPr>
          <p:cNvPr id="14" name="Text 3"/>
          <p:cNvSpPr txBox="1"/>
          <p:nvPr/>
        </p:nvSpPr>
        <p:spPr>
          <a:xfrm>
            <a:off x="523150" y="167707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платежи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3150" y="460064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вещи, например лифт или лампа, тоже технологии. Они незаметно делают жизнь безопаснее, удобнее и быстрее, хотя мы редко задумываемся об этом.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3150" y="435772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помощники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523150" y="3930485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позволяют смотреть уроки, читать новости и обмениваться сообщениями почти мгновенно. Это особенно полезно, когда люди находятся далеко друг от друга.
</a:t>
            </a:r>
            <a:endParaRPr lang="en-US" sz="846" dirty="0"/>
          </a:p>
        </p:txBody>
      </p:sp>
      <p:sp>
        <p:nvSpPr>
          <p:cNvPr id="18" name="Text 7"/>
          <p:cNvSpPr txBox="1"/>
          <p:nvPr/>
        </p:nvSpPr>
        <p:spPr>
          <a:xfrm>
            <a:off x="523150" y="3687562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Интернет-сервисы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3150" y="3260323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колонка и школьная платформа поддерживают учёбу и быт: напоминают о задачах, отвечают на вопросы и помогают искать материалы. Так информация становится доступнее.
</a:t>
            </a:r>
            <a:endParaRPr lang="en-US" sz="831" dirty="0"/>
          </a:p>
        </p:txBody>
      </p:sp>
      <p:sp>
        <p:nvSpPr>
          <p:cNvPr id="20" name="Text 9"/>
          <p:cNvSpPr txBox="1"/>
          <p:nvPr/>
        </p:nvSpPr>
        <p:spPr>
          <a:xfrm>
            <a:off x="523150" y="3017400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дом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523150" y="2590160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Светофор, электросамокат и транспортные приложения делают передвижение понятнее и удобнее. Они помогают ориентироваться в городе, соблюдать правила и выбирать более быстрый маршрут.
</a:t>
            </a:r>
            <a:endParaRPr lang="en-US" sz="766" dirty="0"/>
          </a:p>
        </p:txBody>
      </p:sp>
      <p:sp>
        <p:nvSpPr>
          <p:cNvPr id="22" name="Text 11"/>
          <p:cNvSpPr txBox="1"/>
          <p:nvPr/>
        </p:nvSpPr>
        <p:spPr>
          <a:xfrm>
            <a:off x="523150" y="2347238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движение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технология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задачу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задача: нужно сделать жизнь удобнее, быстрее или безопаснее. Технология всегда начинается не с вещи, а с конкретной человеческой потребности.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способ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продумывают способ решения и проверяют, подходит ли он в реальных условиях. Один и тот же принцип может привести к разным устройствам и сервисам.
</a:t>
            </a:r>
            <a:endParaRPr lang="en-US" sz="1083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решение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идея работает, её воплощают в устройстве, программе или системе. Важно, чтобы результат был полезным, понятным и действительно помогал людям.
</a:t>
            </a:r>
            <a:endParaRPr lang="en-US" sz="1186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полезной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становится нужной, когда ею можно пользоваться каждый день. Поэтому её улучшают, делают надёжнее и удобнее для разных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50" y="1793480"/>
            <a:ext cx="504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546094"/>
            <a:ext cx="576000" cy="46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7375" y="1793480"/>
            <a:ext cx="432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375" y="3488494"/>
            <a:ext cx="504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связано между собой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объясняет явление и помогает понять, что происходит. Без этого знания трудно создать надёжное устройство или выбрать правильный способ его применения.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превращает идею в работающий инструмент. Она делает из открытия вещь, которой можно пользоваться дома, в школе, на работе или в городе.
</a:t>
            </a:r>
            <a:endParaRPr lang="en-US" sz="1096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решение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появляется, когда человек придумывает новый принцип или предмет. Оно может быть полезным само по себе, но ещё не всегда готово к массовому использованию.
</a:t>
            </a:r>
            <a:endParaRPr lang="en-US" sz="1079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как знание физики дало много решений: лампу, зарядку, ноутбук и множество других устройств. Одно открытие может изменить сразу несколько сфер жизни.
</a:t>
            </a:r>
            <a:endParaRPr lang="en-US" sz="1079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применений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технологии так важны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660425" y="1863445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расширяют возможности человека. С помощью технологий можно учиться из дома, видеть удалённые места, общаться с людьми на другом конце мира и получать помощь быстрее.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660425" y="160767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60425" y="2730695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в важных сферах, где цена ошибки высока. В медицине, строительстве и транспорте они повышают точность, безопасность и надёжность действий.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4660425" y="247492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важных дел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660425" y="3597944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информацию доступной почти сразу. Поиск в интернете, электронные библиотеки и онлайн-курсы позволяют быстро находить знания и учиться в удобном темпе.
</a:t>
            </a:r>
            <a:endParaRPr lang="en-US" sz="800" dirty="0"/>
          </a:p>
        </p:txBody>
      </p:sp>
      <p:sp>
        <p:nvSpPr>
          <p:cNvPr id="11" name="Text 6"/>
          <p:cNvSpPr txBox="1"/>
          <p:nvPr/>
        </p:nvSpPr>
        <p:spPr>
          <a:xfrm>
            <a:off x="4660425" y="334217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 к знаниям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81625" y="4465194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привычки людей. Поэтому важно не только пользоваться ими, но и понимать, когда они полезны, а когда лучше сделать паузу.
</a:t>
            </a:r>
            <a:endParaRPr lang="en-US" sz="800" dirty="0"/>
          </a:p>
        </p:txBody>
      </p:sp>
      <p:sp>
        <p:nvSpPr>
          <p:cNvPr id="13" name="Text 8"/>
          <p:cNvSpPr txBox="1"/>
          <p:nvPr/>
        </p:nvSpPr>
        <p:spPr>
          <a:xfrm>
            <a:off x="4681625" y="4209376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привычки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660425" y="996195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ускоряют повседневные дела: поиск информации, оплату покупок, общение и планирование. То, что раньше занимало много времени, сегодня можно сделать за минуты.
</a:t>
            </a:r>
            <a:endParaRPr lang="en-US" sz="800" dirty="0"/>
          </a:p>
        </p:txBody>
      </p:sp>
      <p:sp>
        <p:nvSpPr>
          <p:cNvPr id="15" name="Text 10"/>
          <p:cNvSpPr txBox="1"/>
          <p:nvPr/>
        </p:nvSpPr>
        <p:spPr>
          <a:xfrm>
            <a:off x="4660425" y="74057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технологий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о технологиях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технологии решают разные задачи, но все они помогают людям работать точнее, быстрее и безопаснее. Таблица показывает основные направления и их назначение.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категории связаны общей целью: улучшать жизнь и помогать решать практические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в интернете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09925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источник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09925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пользователь открывает сайт или приложение. Устройство находит сервер в сети, который хранит нужные данные и готов их отправить обратно.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962050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результат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62050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пакеты собираются вместе, человек видит страницу, видео или сообщение. По этому же принципу работают поиск, облачные сервисы и онлайн-уроки.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4778008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по сети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4778008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проходят через маршрутизаторы и другие узлы сети. Каждый из них помогает выбрать путь, чтобы сообщение дошло до нужного адреса.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2593967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данные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2593967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делится на маленькие пакеты. Так её легче передавать по разным участкам сети быстрее и надёжнее, чем одним большим блоком.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002" y="1814427"/>
            <a:ext cx="3337500" cy="2633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 набор технологий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23150" y="191999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показывает изображения, тексты и кнопки. Он превращает маленький телефон в удобный инструмент для чтения, игр, общения и работы с приложениями.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3150" y="167707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 управление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3150" y="460064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смартфон заменяет фотоаппарат, плеер, карту, будильник и даже часть компьютера. Его удобство в том, что нужные технологии собраны в одном устройстве.
</a:t>
            </a:r>
            <a:endParaRPr lang="en-US" sz="894" dirty="0"/>
          </a:p>
        </p:txBody>
      </p:sp>
      <p:sp>
        <p:nvSpPr>
          <p:cNvPr id="16" name="Text 5"/>
          <p:cNvSpPr txBox="1"/>
          <p:nvPr/>
        </p:nvSpPr>
        <p:spPr>
          <a:xfrm>
            <a:off x="523150" y="435772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функций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523150" y="3930485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работают с данными пользователя: календарём, сообщениями, контактами и фотографиями. Чем больше функций, тем важнее аккуратное обращение с личной информацией.
</a:t>
            </a:r>
            <a:endParaRPr lang="en-US" sz="771" dirty="0"/>
          </a:p>
        </p:txBody>
      </p:sp>
      <p:sp>
        <p:nvSpPr>
          <p:cNvPr id="18" name="Text 7"/>
          <p:cNvSpPr txBox="1"/>
          <p:nvPr/>
        </p:nvSpPr>
        <p:spPr>
          <a:xfrm>
            <a:off x="523150" y="3687562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пользователя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3150" y="3260323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использует спутники и карты, чтобы показать местоположение и маршрут. Благодаря этому смартфон помогает ориентироваться в городе и на природе.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3150" y="3017400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523150" y="2590160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Камера, микрофон и динамик помогают снимать фото, записывать голос и разговаривать по видеосвязи. Эти части заменяют сразу несколько отдельных устройств.
</a:t>
            </a:r>
            <a:endParaRPr lang="en-US" sz="859" dirty="0"/>
          </a:p>
        </p:txBody>
      </p:sp>
      <p:sp>
        <p:nvSpPr>
          <p:cNvPr id="22" name="Text 11"/>
          <p:cNvSpPr txBox="1"/>
          <p:nvPr/>
        </p:nvSpPr>
        <p:spPr>
          <a:xfrm>
            <a:off x="523150" y="2347238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и звук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робота на сигнал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устройство реагирует на изменения вокруг себя.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медицине и биотехнологии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Рентген, МРТ и анализы помогают врачам быстро увидеть, что происходит в организме, а не гадать по внешним признакам. Благодаря этим технологиям диагноз ставится точнее и раньше.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лекарства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 клетки и живые системы для создания вакцин и лекарств. Они ускоряют исследования и дают медицине новые инструменты для борьбы с опасными болезнями.
</a:t>
            </a:r>
            <a:endParaRPr lang="en-US" sz="1031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расстоянии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 позволяет консультироваться с врачом на расстоянии, не тратя время на дорогу. Это удобно для жителей отдалённых мест и для ситуаций, когда нужен быстрый совет.
</a:t>
            </a:r>
            <a:endParaRPr lang="en-US" sz="1031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лечения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Кардиомониторы, инсулиновые помпы и современные протезы поддерживают работу тела и помогают людям жить активнее. Такие решения особенно важны при хронических болезнях и после травм.
</a:t>
            </a:r>
            <a:endParaRPr lang="en-US" sz="10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алгоритм превращает идею в результат
</a:t>
            </a:r>
            <a:endParaRPr lang="en-US" sz="2865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описывает последовательность действий, по которой работает рецепт, навигатор, игра или школьное приложение.
</a:t>
            </a:r>
            <a:endParaRPr lang="en-US" sz="14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действию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измерения до реакции устройства в термостате, шагомере, умных часах и автоматической двери.
</a:t>
            </a:r>
            <a:endParaRPr lang="en-US" sz="14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простыми словами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учится на больших наборах примеров: текстах, изображениях, голосах и действиях людей. Чем больше и качественнее данные, тем точнее он замечает повторяющиеся закономерности.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 примерах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система сравнивает новый запрос с уже увиденными образцами и выбирает наиболее вероятный ответ. Поэтому ИИ часто работает не как человек, а как очень быстрый прогнозист.
</a:t>
            </a:r>
            <a:endParaRPr lang="en-US" sz="75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шаблонов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уже помогает распознавать лица, переводить тексты, подбирать музыку и создавать изображения. Эти возможности делают цифровые сервисы удобнее и быстрее в повседневных задачах.
</a:t>
            </a:r>
            <a:endParaRPr lang="en-US" sz="75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возможности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качество ответа зависит от данных, на которых училась система. Если примеры неточны или неполны, ИИ может ошибаться даже тогда, когда звучит уверенно.
</a:t>
            </a:r>
            <a:endParaRPr lang="en-US" sz="842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ошибается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умные системы не дают полной гарантии качества. Поэтому в важных вопросах результаты ИИ всегда нужно перепроверять человеком.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принципов работы ИИ и рекомендаций по его ответственному использованию.
</a:t>
            </a:r>
            <a:endParaRPr lang="en-US" sz="1175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точности не бывает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идеи до готового продукта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продукта обычно идёт по цепочке: замысел, первая рабочая версия, проверка, исправления и запуск.
</a:t>
            </a:r>
            <a:endParaRPr lang="en-US" sz="14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тесты и улучшения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формулирует задачу и собирает первую версию продукта. На этом этапе важно понять, что именно должно работать и для кого создаётся решение.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Идея и прототип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проверяют в реальных условиях: удобно ли им пользоваться, быстро ли он работает и нет ли ошибок. Так находят слабые места до выпуска.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Тестирование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отзывов пользователей разработчики исправляют недочёты, добавляют нужные функции и делают продукт надёжнее. Улучшения продолжаются и после запуска.
</a:t>
            </a:r>
            <a:endParaRPr lang="en-US" sz="1166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Доработка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349202"/>
            <a:ext cx="4637700" cy="1166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риск: смартфон и 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технология может приносить и пользу, и риски. Всё зависит от правил использования, внимательности пользователя и защиты личных данных.
</a:t>
            </a:r>
            <a:endParaRPr lang="en-US" sz="121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полезны, если использовать их осознанно и проверять информацию.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09925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09925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Придумывайте длинные пароли и не используйте один и тот же пароль в разных сервисах. Хороший пароль труднее угадать и заметно повышает защиту аккаунта.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962050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62050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делитесь с незнакомыми людьми кодами подтверждения, геолокацией, фотографиями документов и другими личными данными. В сети такая информация может быть использована против вас.
</a:t>
            </a:r>
            <a:endParaRPr lang="en-US" sz="743" dirty="0"/>
          </a:p>
        </p:txBody>
      </p:sp>
      <p:sp>
        <p:nvSpPr>
          <p:cNvPr id="19" name="Text 6"/>
          <p:cNvSpPr txBox="1"/>
          <p:nvPr/>
        </p:nvSpPr>
        <p:spPr>
          <a:xfrm>
            <a:off x="4778008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со ссылками
</a:t>
            </a:r>
            <a:endParaRPr lang="en-US" sz="1046" dirty="0"/>
          </a:p>
        </p:txBody>
      </p:sp>
      <p:sp>
        <p:nvSpPr>
          <p:cNvPr id="20" name="Text 7"/>
          <p:cNvSpPr txBox="1"/>
          <p:nvPr/>
        </p:nvSpPr>
        <p:spPr>
          <a:xfrm>
            <a:off x="4778008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открывайте подозрительные ссылки и не вводите данные на незнакомых сайтах. Фишинг часто маскируется под сообщения банка, школы или популярного сервиса.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2593967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защита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2593967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Подтверждайте вход с помощью кода или приложения, если сервис это поддерживает. Двухфакторная защита помогает даже тогда, когда пароль оказался известен чужому человеку.
</a:t>
            </a:r>
            <a:endParaRPr lang="en-US" sz="7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мысли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окружают нас каждый день, создаются через проверку и улучшение, а их польза зависит от наших решений. Чем внимательнее мы ими пользуемся, тем безопаснее и полезнее они становятся.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2026-07-25T20:15:41Z</dcterms:created>
  <dcterms:modified xsi:type="dcterms:W3CDTF">2026-07-25T20:15:41Z</dcterms:modified>
</cp:coreProperties>
</file>