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этапов дыхания и ключевые темы урока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включает вентиляцию, газообмен, транспортировку газов и тканевое дыхание.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важно в подростковом возрасте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кислород для роста и энергии тела. Активно развивающиеся ткани нуждаются в эффективном насыщении кислородом именно в 13-15 лет.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сначала проходит через нос, где очищается и согревается. Это защищает лёгкие от вредных частиц и поддерживает оптимальную температуру воздуха.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через носовую полость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воздух поступает через гортань в трахею — трубку, ведущую к бронхам, обеспечивая направление потока к лёгким без препятствий.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через гортань и трахею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разветвляются на более мелкие трубочки – бронхиолы, заканчивающиеся альвеолами, где происходит обмен газов с кровью.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бронхам и альвеолам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попадает в лёгкие: этапы вентиляции
</a:t>
            </a:r>
            <a:endParaRPr lang="en-US" sz="18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984" y="1531350"/>
            <a:ext cx="3484432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дыхания у подростков в покое и при нагрузке
</a:t>
            </a:r>
            <a:endParaRPr lang="en-US" sz="229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 по физиологии человека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параметры дыхания в состоянии отдыха и при физической активности.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нагрузке увеличиваются объём и частота дыхания для роста поставки кислорода и удаления CO2.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диффундирует из альвеолярного воздуха в кровь, переходя через тонкие стенки капилляров благодаря разнице парциальных давлений.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перемещается в обратном направлении — из крови в альвеолы, чтобы быть выведенным при выдохе.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альвеолярной стенки, тонкое разделение и высокая проницаемость обеспечивают быстрый и эффективный обмен газами.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альвеолах: механизмы и свойства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около 300 миллионов альвеол, образующих площадь до 100 квадратных метров. Это сравнимо с площадью теннисного корта, что ускоряет газообмен.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альвеол — огромная поверхность для дыхания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альвеол чрезвычайно тонкие и окружены густой сетью капилляров. Такая структура способствует быстрому переходу кислорода и углекислого газа между воздухом и кровью.
</a:t>
            </a:r>
            <a:endParaRPr lang="en-US" sz="111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стенки альвеол для быстрого обмена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расположению и структуре альвеол газообмен происходит эффективно, независимо от того, сидит человек, лежит или стоит.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газообмена от положения тела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альвеол и их значение
</a:t>
            </a:r>
            <a:endParaRPr lang="en-US" sz="20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Градиенты давления обеспечивают постоянное движение газов в нужном направлении.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Парциальные давления кислорода и углекислого газа
</a:t>
            </a:r>
            <a:endParaRPr lang="en-US" sz="244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давлениях кислорода и углекислого газа способствует эффективному газообмену в лёгких.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физиологии человека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гемоглобина в переносе кислорода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— белок эритроцитов, способный связывать до четырёх молекул кислорода, обеспечивая транспортировку и насыщение крови кислородом.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гемоглобина влияют на общую работоспособность: при анемии снижается перенос кислорода, а при нагрузках потребность в гемоглобине возрастает.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циркуляции газов в организме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 обеспечивают транспорт кислорода и углекислого газа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и эффективность газообмена
</a:t>
            </a:r>
            <a:endParaRPr lang="en-US" sz="1719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альвеолах занимает около 0,25 секунды — крови достаточно этого времени для полного насыщения кислородом.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альвеолярной поверхности поддерживает эффективность газообмена даже при активных физических нагрузках.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частоты дыхания увеличивает объём воздуха и ускоряет баланс газов между кровью и лёгочным воздухом.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стенки и близость капилляров к альвеолам способствуют быстрому и эффективному переходу газов.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кислорода в крови переносится связанной с гемоглобином, который находится в эритроцитах. Именно этот белок отвечает за эффективное связывание и доставку кислорода к тканям по всему организму.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часть кислорода (около 2%) растворяется непосредственно в плазме крови. Основная функция эритроцитов — обеспечить клетки достаточным количеством кислорода для жизнедеятельности и обменных процессов.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 кровью: роль эритроцитов
</a:t>
            </a:r>
            <a:endParaRPr lang="en-US" sz="22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транспорта углекислого газа в организме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физиологии человека, учебник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удаляется из тканей различными способами, обеспечивая стабильность газового баланса. Рассмотрим распределение транспортных форм CO2.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Доминирующей формой транспортировки CO2 является бикарбонат-ион, что обеспечивает эффективное удаление углекислого газа из тканей и поддержание кислотно-щелочного баланса.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капиллярах кислород переходит из крови в клетки организма благодаря разнице парциального давления, что поддерживает энергообеспечение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углекислый газ, образующийся в клетках, диффундирует в кровь для последующего выведения лёгкими, что предотвращает его накопление в тканях.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газов протекает пассивно, без затрат энергии, обусловленный концентрационными градиентами, и обеспечивает постоянное снабжение клеток кислородом.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между кровью и тканями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используют кислород для окисления органических веществ, главным образом глюкозы, что позволяет высвободить энергию, необходимую для жизненно важных процессов.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Тканевое дыхание: образование энергии в клетках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окислительного фосфорилирования образуется молекула аденозинтрифосфата (АТФ), служащая универсальным источником энергии для клеточных реакций.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глюкозы, клетки могут использовать жиры и белки для получения энергии, что расширяет их способность адаптироваться к разным условиям.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Тканевое дыхание поддерживает нормальную работу органов и систем, обеспечивая постоянное обновление энергии и поддержание гомеостаза.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Побочные продукты дыхания и их удаление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клеточного дыхания образуется углекислый газ, который выводится из организма через лёгкие при выдохе, поддерживая газовый баланс.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образуется вода, которая может использоваться клетками для метаболических нужд или выводиться через почки и потовые железы, участвуя в терморегуляции.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образования и удаления этих продуктов жизнедеятельности необходим для сохранения внутренней среды стабильной и поддержания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дыхание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активности мышцы потребляют больше кислорода для производства энергии, что вызывает учащение и углубление дыхания для повышения его эффективности.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выделения углекислого газа стимулирует дыхательные центры мозга, ускоряя частоту дыхания и помогая быстрее удалять CO2 из крови.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позволяет организму поддерживать оптимальные уровни газов в крови и предотвращать кислородный дефицит в тканях.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улучшают способность дыхательной системы справляться с нагрузками, повышая общую выносливость и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продолговатом мозге находятся дыхательные центры, которые автоматизируют ритм дыхания. Они адаптируют дыхательные движения к потребностям организма без сознательного контроля, обеспечивая непрерывный газообмен и баланс содержания O2 и CO2.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продолговатого мозга в управлении дыханием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контроля состава крови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Хеморецепторы, расположенные в сосудах, контролируют уровни кислорода и углекислого газа в крови. При изменении этих показателей они посылают сигналы в дыхательный центр для коррекции частоты и глубины дыхательных движений.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нервной регуляции дыхания
</a:t>
            </a:r>
            <a:endParaRPr lang="en-US" sz="22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дыхательных процессов и их последствия
</a:t>
            </a:r>
            <a:endParaRPr lang="en-US" sz="1995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вентиляции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Астматические приступы и обструкция дыхательных путей снижают объём вентиляции, затрудняя поступление кислорода к крови и вызывая ощущение нехватки воздуха.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гемоглобина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гемоглобина при анемии уменьшает способность крови переносить кислород, что приводит к быстрой утомляемости и снижению работоспособности организма.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106" y="3955771"/>
            <a:ext cx="365138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эффективного дыхания для подростков
</a:t>
            </a:r>
            <a:endParaRPr lang="en-US" sz="196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дыхание обеспечивает достаточное снабжение клеток кислородом, повышая энергию и выносливость для учебы и спорта.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выносливость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уровень кислорода в крови способствует работе мозга, улучшая внимание и память в процессе обучения.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концентрации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и правильное дыхание укрепляют дыхательную систему, способствуя устойчивости к стрессу и предотвращению болезней.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физическим нагрузкам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этапов дыхания для здоровья и активности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этапы дыхания взаимосвязаны и обеспечивают жизненно важный процесс — снабжение организма кислородом и удаление углекислого газа. Поддержка дыхательной системы необходима для развития, учебных успехов и физической активности подростков.
</a:t>
            </a:r>
            <a:endParaRPr lang="en-US" sz="115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2026-05-09T13:43:09Z</dcterms:created>
  <dcterms:modified xsi:type="dcterms:W3CDTF">2026-05-09T13:43:09Z</dcterms:modified>
</cp:coreProperties>
</file>