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мир маленьких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крошечная «фабрика» жизни: в ней идут рост, обмен веществ, дыхание и деление.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клетке помогает понять устройство всех живых существ. Первые наблюдения связаны с Робертом Гуком: в 1665 году он рассмотрел пробку под микроскопом. Затем Маттиас Шлейден и Теодор Шванн доказали: растения и животные состоят из клеток.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клетки важны для изучения природы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7–8 микрометров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эритроцита объясняет, почему его невозможно увидеть без микроскопа.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данных по размерам клеток человека (диапазоны для микроскопии)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различают только под микроскопом: часто их размер 10–100 микрометров. Эритроцит человека — около 7–8 микрометров.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плазматическая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окружает клетку и отделяет её от внешней среды. Она помогает выбирать, какие вещества должны попасть внутрь, а какие нужно вывести наружу.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 некоторых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грибов и бактерий снаружи мембраны есть клеточная стенка. Она придаёт клетке прочность и сохраняет её форму, даже когда условия меняются.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— граница клетки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схема функций клеточных структур (учебные биологические сведения).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 и их работа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не просто «наполнитель»: именно в ней происходят многие реакции, и вещества перемещаются к нужным местам.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клетки работают согласованно: обмен и защита обеспечивает мембрана, энергию дают митохондрии, а наследственную программу хранит ядро.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 строении клеток эукариот и прокариот.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 бактерий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строение клетки связано с жизнью организма: одни клетки умеют производить пищу, другие — нет, а у бактерий ядра нет.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клетки «особых задач», тем заметнее её отличия: например, растения содержат хлоропласты, а животные — нет.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ДНК — центр управления клеткой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клетки ДНК удваивается. Это нужно, чтобы две новые клетки получили одинаковый набор наследственной информации и развивались похоже.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— главную «инструкцию» для организма. По этой информации клетки понимают, какие признаки должны развиваться: например, форма листа у растения или цвет глаз у человека.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ядру работа клетки идёт согласованно. Оно помогает организму выполнять свои задачи и сохранять «план» развития при росте и обновлении клеток.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 энергии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вырабатывают энергию, нужную клетке для работы. Её получают из питательных веществ, особенно из сахаров. Поэтому в клетках, где требуется постоянная активность, митохондрий обычно больше.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«для двигателя» клетки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клетку мышцы как миниатюрный механизм, который должен снова и снова сокращаться. Для этого постоянно нужна энергия. Именно поэтому митохондрий много в мышечных клетках: они помогают поддерживать «темп работы».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мышцам особенно важна энергия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энергии становится мало, клетке труднее расти и обновляться, а её процессы идут медленнее. Без достаточного запаса энергии клетка хуже выполняет функции, из-за чего организму сложнее поддерживать здоровье.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нехватке энергии
</a:t>
            </a:r>
            <a:endParaRPr lang="en-US" sz="26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и процессов внутри клетки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последовательности: вход через мембрану → реакции в цитоплазме → сбор белков → получение энергии → вывод лишнего; для растений добавляется фотосинтез.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белки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маленькие структуры клетки, которые собирают белки. Они работают как конструкторы: получают «задание» и собирают нужные молекулы из аминокислот.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Сборщики белков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более простых частей — аминокислот. Из набора аминокислот получается белок со своей формой и функцией, нужной клетке.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«детали» белков
</a:t>
            </a:r>
            <a:endParaRPr lang="en-US" sz="2984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поддерживают рост и строительство клеток, помогают работе мышц, защищают организм. Без белков клетка хуже развивается и не может выполнять свои задачи.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фотосинтезе растение использует свет, воду и углекислый газ и образует сахар и кислород. Сахар становится пищей для растения и основой для питания многих других организмов.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находятся в зелёных частях растений и содержат хлорофилл. Этот пигмент улавливает свет, как будто «ловит» его для дальнейших процессов внутри клетки.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описательных наблюдений по учебным курсам биологии (данные без единого численного источника, 2020–2024 гг.); значения для диаграммы условные, отражают сравнение категорий.
</a:t>
            </a:r>
            <a:endParaRPr lang="en-US" sz="130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клетки под микроскопом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клетки различаются не только формой: даже у одного типа могут быть отличия по размерам и расположению органоидов, так как условия среды влияют на строение.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 диаграмме показывают связь формы клетки с её задачами: у растений есть «дополнительные» структуры для питания, а у животных набор органоидов подстраивается под функции.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инфузория — примеры организмов, где всё жизненное происходит в одной клетке. Такая клетка самостоятельно питается, растёт, отвечает на раздражители и размножается.
</a:t>
            </a:r>
            <a:endParaRPr lang="en-US" sz="2118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клетки объединяются в ткани, а ткани образуют органы. Благодаря этому организм становится более сложным: каждая часть лучше справляется со своей задачей.
</a:t>
            </a:r>
            <a:endParaRPr lang="en-US" sz="2174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органы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организмов работают миллионы и даже миллиарды клеток. Они не просто живут рядом: клетки поддерживают друг друга и выполняют разные роли.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человека и их работа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клетки в организме человека различаются по строению и выполняют разные функции, потому что им приходится решать разные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требуют разных «инструментов» внутри клетки: поэтому строение клеток различается и напрямую связано с их ролью в организме.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школьного курса биологии; описание функций клеток является общепринятым.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делится и растёт организм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 событий деления клетки и роль обновления тканей в организме.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клетки стареют и погибают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клетка изнашивается: процессы в ней работают менее эффективно, а внутри накапливаются повреждения. Это влияет на её работу и повышает риск ошибок.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кожа, кровь и другие ткани быстро обновляются, организм регулярно создаёт новые клетки. Это помогает заменять старые и поддерживать нормальную работу органов.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«Самоуничтожение» по программе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клетка погибает по своей программе, чтобы организм оставался здоровым. Так удаляются клетки, которые уже не могут выполнять задачи правильно.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биологических представлений о потребностях клетки; численные значения для диаграммы условные (скорее «важность», чем измеренные величины), 2020–2024 гг.
</a:t>
            </a:r>
            <a:endParaRPr lang="en-US" sz="130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клетке для жизни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условия меняются, клетка испытывает стресс: замедляются химические реакции, нарушается обмен веществ и падает способность к росту и восстановлению.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вода и питательные вещества — базовые условия, без которых клетка теряет «строительный материал» и энергию, а остальное поддерживает их работу.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клеток могут возникать из‑за инфекций, отравлений, наследственных особенностей и опухолей. Болезнь нередко начинается с неправильного поведения клеток, даже если внешние симптомы видны в органах.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используют клетки человека или животных, чтобы размножаться. Когда повреждаются мембраны, ДНК или митохондрии, клетка хуже выполняет свои функции, и это отражается на здоровье всего организма.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изучать клетки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важно для медицины: так врачи и учёные лучше понимают причины заболеваний и способы диагностики. Микроскопы помогают связывать изменения в клетках с симптомами.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рассмотреть форму клеток и некоторые крупные детали. Он подходит для учебных наблюдений и помогает видеть, как клетки выглядят в ткани.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даёт значительно большее увеличение и позволяет увидеть очень мелкие структуры. Благодаря нему исследователи изучают внутреннее строение клеточных органоидов.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клеток помогает и в сельском хозяйстве: селекционеры выбирают растения с нужными свойствами. Кроме того, знания о клетках нужны при создании лекарств.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мир начинается с маленькой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а их строение объясняет разнообразие природы. Клетка объединяет питание, дыхание, рост, деление и хранение наследственной информации, поэтому её изучение важно для здоровья, болезней и развития растений и животных.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2026-05-14T05:46:02Z</dcterms:created>
  <dcterms:modified xsi:type="dcterms:W3CDTF">2026-05-14T05:46:02Z</dcterms:modified>
</cp:coreProperties>
</file>